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8" r:id="rId3"/>
    <p:sldId id="259" r:id="rId4"/>
    <p:sldId id="273" r:id="rId5"/>
    <p:sldId id="260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1" r:id="rId14"/>
    <p:sldId id="272" r:id="rId15"/>
    <p:sldId id="270" r:id="rId16"/>
    <p:sldId id="269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E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E22AE-1868-4A5E-88AE-3875FCE963AE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F60E-7F47-4473-972B-E19744A84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46133-C2C6-42E5-9F03-188AA2A4A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966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7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0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3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9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3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3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5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5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5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9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6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88723" y="2583144"/>
            <a:ext cx="5902234" cy="1408547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l-PL" sz="80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  <a:t>KRONIKA</a:t>
            </a:r>
            <a:r>
              <a:rPr lang="pl-PL" sz="66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  <a:t> </a:t>
            </a:r>
            <a:r>
              <a:rPr lang="pl-PL" sz="4800" dirty="0" smtClean="0">
                <a:solidFill>
                  <a:srgbClr val="262626"/>
                </a:solidFill>
                <a:latin typeface="Comic Sans MS" panose="030F0702030302020204" pitchFamily="66" charset="0"/>
              </a:rPr>
              <a:t/>
            </a:r>
            <a:br>
              <a:rPr lang="pl-PL" sz="4800" dirty="0" smtClean="0">
                <a:solidFill>
                  <a:srgbClr val="262626"/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  <a:t>Zespół Szkolno-Przedszkolny nr 6</a:t>
            </a:r>
            <a:br>
              <a:rPr lang="pl-PL" sz="28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  <a:t>Szkoła Podstawowa nr 15 </a:t>
            </a:r>
            <a:br>
              <a:rPr lang="pl-PL" sz="28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</a:br>
            <a:r>
              <a:rPr lang="pl-PL" sz="28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  <a:t>w Poznaniu </a:t>
            </a:r>
            <a:br>
              <a:rPr lang="pl-PL" sz="2800" b="1" dirty="0" smtClean="0">
                <a:solidFill>
                  <a:srgbClr val="262626"/>
                </a:solidFill>
                <a:latin typeface="Comic Sans MS" panose="030F0702030302020204" pitchFamily="66" charset="0"/>
              </a:rPr>
            </a:br>
            <a:r>
              <a:rPr lang="pl-PL" sz="31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2018/2019</a:t>
            </a:r>
            <a:r>
              <a:rPr lang="pl-PL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pl-PL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pl-PL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Prezentację przygotowała:</a:t>
            </a:r>
            <a:br>
              <a:rPr lang="pl-PL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pl-PL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Krystyna Hakowska </a:t>
            </a:r>
            <a:r>
              <a:rPr lang="en-US" sz="31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>
                    <a:lumMod val="50000"/>
                  </a:srgbClr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US" sz="31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>
                    <a:lumMod val="50000"/>
                  </a:srgb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2" name="Prostokąt 1"/>
          <p:cNvSpPr/>
          <p:nvPr/>
        </p:nvSpPr>
        <p:spPr>
          <a:xfrm>
            <a:off x="8382000" y="993205"/>
            <a:ext cx="2708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0" b="1" cap="small" dirty="0">
                <a:solidFill>
                  <a:srgbClr val="002060"/>
                </a:solidFill>
                <a:latin typeface="Comic Sans MS" panose="030F0702030302020204" pitchFamily="66" charset="0"/>
                <a:ea typeface="BatangChe" pitchFamily="49" charset="-127"/>
              </a:rPr>
              <a:t>S</a:t>
            </a:r>
            <a:r>
              <a:rPr lang="pl-PL" sz="8000" b="1" cap="small" dirty="0">
                <a:solidFill>
                  <a:srgbClr val="FF0000"/>
                </a:solidFill>
                <a:latin typeface="Comic Sans MS" panose="030F0702030302020204" pitchFamily="66" charset="0"/>
                <a:ea typeface="BatangChe" pitchFamily="49" charset="-127"/>
              </a:rPr>
              <a:t>K</a:t>
            </a:r>
            <a:r>
              <a:rPr lang="pl-PL" sz="8000" b="1" cap="small" dirty="0">
                <a:solidFill>
                  <a:srgbClr val="FFFF00"/>
                </a:solidFill>
                <a:latin typeface="Comic Sans MS" panose="030F0702030302020204" pitchFamily="66" charset="0"/>
                <a:ea typeface="BatangChe" pitchFamily="49" charset="-127"/>
              </a:rPr>
              <a:t>O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810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753" y="45453"/>
            <a:ext cx="10972800" cy="731202"/>
          </a:xfrm>
        </p:spPr>
        <p:txBody>
          <a:bodyPr>
            <a:noAutofit/>
          </a:bodyPr>
          <a:lstStyle/>
          <a:p>
            <a:r>
              <a:rPr lang="pl-PL" b="1" dirty="0" smtClean="0"/>
              <a:t>Bo dobro zawsze powraca…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309154" y="561862"/>
            <a:ext cx="22642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Akcja Humanitarna </a:t>
            </a:r>
            <a:r>
              <a:rPr lang="pl-PL" sz="2000" b="1" u="sng" dirty="0" smtClean="0">
                <a:solidFill>
                  <a:srgbClr val="002060"/>
                </a:solidFill>
              </a:rPr>
              <a:t>OPATRUNEK NA RATUNEK </a:t>
            </a:r>
            <a:r>
              <a:rPr lang="pl-PL" sz="2000" dirty="0" smtClean="0">
                <a:solidFill>
                  <a:srgbClr val="002060"/>
                </a:solidFill>
              </a:rPr>
              <a:t>zbiórka środków higienicznych dla dzieci z Afryki -</a:t>
            </a:r>
            <a:r>
              <a:rPr lang="pl-PL" sz="2000" b="1" dirty="0" smtClean="0">
                <a:solidFill>
                  <a:srgbClr val="002060"/>
                </a:solidFill>
              </a:rPr>
              <a:t>24 paczki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665" y="1762027"/>
            <a:ext cx="1286367" cy="4633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018" y="601635"/>
            <a:ext cx="2667002" cy="228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454" y="731042"/>
            <a:ext cx="2645750" cy="216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3" y="754595"/>
            <a:ext cx="3079615" cy="231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8706996" y="3001320"/>
            <a:ext cx="31960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b="1" u="sng" dirty="0" smtClean="0">
                <a:solidFill>
                  <a:srgbClr val="002060"/>
                </a:solidFill>
              </a:rPr>
              <a:t>GÓRA GROSZA  </a:t>
            </a:r>
            <a:r>
              <a:rPr lang="pl-PL" sz="2000" dirty="0" smtClean="0">
                <a:solidFill>
                  <a:srgbClr val="002060"/>
                </a:solidFill>
              </a:rPr>
              <a:t>pomoc w organizacji wypoczynku dla dzieci z niepełnych , rozbitych rodzin w tym roku udało się </a:t>
            </a:r>
            <a:r>
              <a:rPr lang="pl-PL" sz="2000" b="1" u="sng" dirty="0" smtClean="0">
                <a:solidFill>
                  <a:srgbClr val="002060"/>
                </a:solidFill>
              </a:rPr>
              <a:t>zebrać 598 zł!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60703" y="3513981"/>
            <a:ext cx="1397715" cy="46333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385" y="3112092"/>
            <a:ext cx="3201624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82" y="3074879"/>
            <a:ext cx="3478809" cy="237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503" y="4523587"/>
            <a:ext cx="2605902" cy="195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5546105" y="5111320"/>
            <a:ext cx="2939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rgbClr val="002060"/>
                </a:solidFill>
              </a:rPr>
              <a:t>ZBIÓRKA MAKULATURY</a:t>
            </a:r>
            <a:r>
              <a:rPr lang="pl-PL" sz="2000" dirty="0" smtClean="0">
                <a:solidFill>
                  <a:srgbClr val="002060"/>
                </a:solidFill>
              </a:rPr>
              <a:t>. Udało nam się w tym roku zebrać aż </a:t>
            </a:r>
            <a:r>
              <a:rPr lang="pl-PL" sz="2000" b="1" dirty="0" smtClean="0">
                <a:solidFill>
                  <a:srgbClr val="002060"/>
                </a:solidFill>
              </a:rPr>
              <a:t>49 kg oraz 32 kg! </a:t>
            </a:r>
            <a:r>
              <a:rPr lang="pl-PL" sz="2000" dirty="0" smtClean="0">
                <a:solidFill>
                  <a:srgbClr val="002060"/>
                </a:solidFill>
              </a:rPr>
              <a:t>Wszystko to po to, aby dbać o nasze środowisko. 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79171" y="5186534"/>
            <a:ext cx="1225788" cy="46333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115" y="4624251"/>
            <a:ext cx="2379090" cy="211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72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254985"/>
            <a:ext cx="10972800" cy="705076"/>
          </a:xfrm>
        </p:spPr>
        <p:txBody>
          <a:bodyPr>
            <a:noAutofit/>
          </a:bodyPr>
          <a:lstStyle/>
          <a:p>
            <a:r>
              <a:rPr lang="pl-PL" b="1" dirty="0" smtClean="0"/>
              <a:t>Marzenia się spełniają - MIASTECZKO ROWEROWE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1143001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u="sng" dirty="0" smtClean="0"/>
              <a:t>04.10.2018r.</a:t>
            </a:r>
            <a:r>
              <a:rPr lang="pl-PL" sz="2400" u="sng" dirty="0"/>
              <a:t> na terenie naszej szkoły</a:t>
            </a:r>
            <a:r>
              <a:rPr lang="pl-PL" sz="2400" u="sng" dirty="0" smtClean="0"/>
              <a:t> </a:t>
            </a:r>
            <a:r>
              <a:rPr lang="pl-PL" sz="2400" u="sng" dirty="0"/>
              <a:t>nastąpiło uroczyste </a:t>
            </a:r>
            <a:r>
              <a:rPr lang="pl-PL" sz="2400" u="sng" dirty="0" smtClean="0"/>
              <a:t>otwarcie, wymarzonego MIASTECZKA ROWEROWEGO</a:t>
            </a:r>
            <a:r>
              <a:rPr lang="pl-PL" sz="2000" u="sng" dirty="0" smtClean="0"/>
              <a:t>. </a:t>
            </a:r>
          </a:p>
          <a:p>
            <a:pPr marL="0" indent="0" algn="ctr">
              <a:buNone/>
            </a:pPr>
            <a:r>
              <a:rPr lang="pl-PL" sz="2000" dirty="0" smtClean="0"/>
              <a:t>Pomysłodawczynią </a:t>
            </a:r>
            <a:r>
              <a:rPr lang="pl-PL" sz="2000" dirty="0"/>
              <a:t>całego </a:t>
            </a:r>
            <a:r>
              <a:rPr lang="pl-PL" sz="2000" dirty="0" smtClean="0"/>
              <a:t>przedsięwzięcia, była nasza Pani opiekun szkolnego koła SKO - </a:t>
            </a:r>
            <a:r>
              <a:rPr lang="pl-PL" sz="2400" b="1" u="sng" dirty="0" smtClean="0"/>
              <a:t>Krystyna </a:t>
            </a:r>
            <a:r>
              <a:rPr lang="pl-PL" sz="2400" b="1" u="sng" dirty="0"/>
              <a:t>Hakowska</a:t>
            </a:r>
            <a:r>
              <a:rPr lang="pl-PL" sz="2000" b="1" u="sng" dirty="0"/>
              <a:t>, </a:t>
            </a:r>
            <a:r>
              <a:rPr lang="pl-PL" sz="2000" dirty="0"/>
              <a:t>która do realizacji projektu </a:t>
            </a:r>
            <a:r>
              <a:rPr lang="pl-PL" sz="2000" dirty="0" smtClean="0"/>
              <a:t>zaprosiła: </a:t>
            </a:r>
            <a:r>
              <a:rPr lang="pl-PL" sz="2000" i="1" dirty="0"/>
              <a:t>Radę os. Jana III Sobieskiego, </a:t>
            </a:r>
            <a:r>
              <a:rPr lang="pl-PL" sz="2000" i="1" dirty="0" smtClean="0"/>
              <a:t>Fundację Banku PKO </a:t>
            </a:r>
            <a:r>
              <a:rPr lang="pl-PL" sz="2000" i="1" dirty="0"/>
              <a:t>BP, rodziców, sponsorów oraz pozyskała grant z miasta</a:t>
            </a:r>
            <a:r>
              <a:rPr lang="pl-PL" sz="2000" i="1" dirty="0" smtClean="0"/>
              <a:t>. </a:t>
            </a:r>
            <a:endParaRPr lang="pl-PL" sz="2000" i="1" dirty="0"/>
          </a:p>
          <a:p>
            <a:pPr marL="0" indent="0" algn="ctr">
              <a:buNone/>
            </a:pPr>
            <a:r>
              <a:rPr lang="pl-PL" sz="2000" dirty="0" smtClean="0"/>
              <a:t>Jest </a:t>
            </a:r>
            <a:r>
              <a:rPr lang="pl-PL" sz="2000" dirty="0"/>
              <a:t>to </a:t>
            </a:r>
            <a:r>
              <a:rPr lang="pl-PL" sz="2000" dirty="0" smtClean="0"/>
              <a:t>niewątpliwie </a:t>
            </a:r>
            <a:r>
              <a:rPr lang="pl-PL" sz="2000" dirty="0"/>
              <a:t>pomoc dydaktyczna, która w profesjonalny </a:t>
            </a:r>
            <a:r>
              <a:rPr lang="pl-PL" sz="2000" dirty="0" smtClean="0"/>
              <a:t>sposób pozwoli </a:t>
            </a:r>
            <a:r>
              <a:rPr lang="pl-PL" sz="2000" dirty="0"/>
              <a:t>uczniom zdawać na kartę </a:t>
            </a:r>
            <a:r>
              <a:rPr lang="pl-PL" sz="2000" dirty="0" smtClean="0"/>
              <a:t>rowerową.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5" y="3572516"/>
            <a:ext cx="3813934" cy="286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685" y="3784807"/>
            <a:ext cx="4269201" cy="284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302" y="3572516"/>
            <a:ext cx="3893777" cy="290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80" y="63915"/>
            <a:ext cx="112154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437" y="269428"/>
            <a:ext cx="10972800" cy="101858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Współpraca </a:t>
            </a:r>
            <a:r>
              <a:rPr lang="en-US" sz="4900" b="1" dirty="0" smtClean="0"/>
              <a:t>lokalna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Prostokąt 4"/>
          <p:cNvSpPr/>
          <p:nvPr/>
        </p:nvSpPr>
        <p:spPr>
          <a:xfrm>
            <a:off x="0" y="667676"/>
            <a:ext cx="7223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Spotkania z </a:t>
            </a:r>
            <a:r>
              <a:rPr lang="pl-PL" sz="2000" b="1" u="sng" dirty="0" smtClean="0"/>
              <a:t>Policjantkami z wydziału Ruchu Drogowego</a:t>
            </a:r>
            <a:r>
              <a:rPr lang="pl-PL" sz="2000" dirty="0" smtClean="0"/>
              <a:t>, </a:t>
            </a:r>
            <a:r>
              <a:rPr lang="pl-PL" sz="2000" b="1" u="sng" dirty="0" smtClean="0"/>
              <a:t>przedstawicielami Straży Miejskiej</a:t>
            </a:r>
            <a:r>
              <a:rPr lang="pl-PL" sz="2000" dirty="0" smtClean="0"/>
              <a:t>. Rozmowy na temat bezpieczeństwa na drodze, zachowaniu się w kontaktach z nieznajomym, utrwalenie telefonów alarmowych  </a:t>
            </a:r>
            <a:r>
              <a:rPr lang="pl-PL" sz="2000" b="1" u="sng" dirty="0" smtClean="0"/>
              <a:t>112, 997, 998,  </a:t>
            </a:r>
            <a:endParaRPr lang="en-US" sz="2000" b="1" u="sng" dirty="0"/>
          </a:p>
        </p:txBody>
      </p:sp>
      <p:sp>
        <p:nvSpPr>
          <p:cNvPr id="6" name="Prostokąt 5"/>
          <p:cNvSpPr/>
          <p:nvPr/>
        </p:nvSpPr>
        <p:spPr>
          <a:xfrm>
            <a:off x="6802582" y="667676"/>
            <a:ext cx="5389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Pogadanka </a:t>
            </a:r>
            <a:r>
              <a:rPr lang="pl-PL" sz="2000" b="1" u="sng" dirty="0" smtClean="0"/>
              <a:t>przedstawicieli Policji </a:t>
            </a:r>
            <a:r>
              <a:rPr lang="pl-PL" sz="2000" dirty="0" smtClean="0"/>
              <a:t>z uczniami klas 8 na temat przemocy</a:t>
            </a:r>
            <a:r>
              <a:rPr lang="pl-PL" sz="2000" b="1" dirty="0" smtClean="0"/>
              <a:t>: </a:t>
            </a:r>
            <a:r>
              <a:rPr lang="pl-PL" sz="2000" b="1" u="sng" dirty="0" smtClean="0"/>
              <a:t>„Stop agresji w szkole”. </a:t>
            </a: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631" y="1667147"/>
            <a:ext cx="3910938" cy="2280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619" y="4169490"/>
            <a:ext cx="3457618" cy="230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9" y="2129051"/>
            <a:ext cx="3452177" cy="239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647" y="2129050"/>
            <a:ext cx="3897873" cy="277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88" y="4632293"/>
            <a:ext cx="2843850" cy="173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622" y="4598271"/>
            <a:ext cx="3175697" cy="1878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61203" y="178250"/>
            <a:ext cx="8359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4400" b="1" dirty="0">
                <a:solidFill>
                  <a:srgbClr val="262626"/>
                </a:solidFill>
              </a:rPr>
              <a:t>Uroczystości </a:t>
            </a:r>
            <a:r>
              <a:rPr lang="pl-PL" sz="4400" b="1" dirty="0" smtClean="0">
                <a:solidFill>
                  <a:srgbClr val="262626"/>
                </a:solidFill>
              </a:rPr>
              <a:t>szkolne i przedszkolne</a:t>
            </a:r>
            <a:endParaRPr lang="pl-PL" sz="4400" b="1" dirty="0">
              <a:solidFill>
                <a:srgbClr val="262626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7630" y="840307"/>
            <a:ext cx="9783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W naszej placówce odbywają się wspaniałe uroczystości szkolne, które integrują dzieci, nauczycieli i rodziny uczniów. </a:t>
            </a:r>
            <a:endParaRPr lang="pl-PL" sz="2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" y="1848725"/>
            <a:ext cx="2293723" cy="39627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596" y="3830095"/>
            <a:ext cx="2378633" cy="2983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973" y="1711791"/>
            <a:ext cx="3589049" cy="2003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16" y="1711791"/>
            <a:ext cx="3057001" cy="211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178" y="3868730"/>
            <a:ext cx="4207240" cy="284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808" y="3967280"/>
            <a:ext cx="2856192" cy="257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2669" y="1364776"/>
            <a:ext cx="2542470" cy="235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45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516207" y="109183"/>
            <a:ext cx="9070742" cy="46580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4D4D4D"/>
                </a:solidFill>
              </a:rPr>
              <a:t>Grunt to zdrowie i </a:t>
            </a:r>
            <a:r>
              <a:rPr lang="pl-PL" b="1" dirty="0" smtClean="0">
                <a:solidFill>
                  <a:srgbClr val="4D4D4D"/>
                </a:solidFill>
              </a:rPr>
              <a:t>pierwsza pomoc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5654" y="574986"/>
            <a:ext cx="917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 naszej szkole i przedszkolu regularnie przeprowadzamy zajęcia o tematyce pro zdrowotnej a uczniowie dowiadują się w jaki sposób można uratować życie</a:t>
            </a:r>
            <a:r>
              <a:rPr lang="pl-PL" sz="1900" dirty="0" smtClean="0"/>
              <a:t>.</a:t>
            </a:r>
            <a:r>
              <a:rPr lang="pl-PL" sz="1900" b="1" dirty="0" smtClean="0"/>
              <a:t> Tu </a:t>
            </a:r>
            <a:r>
              <a:rPr lang="pl-PL" sz="2000" dirty="0"/>
              <a:t>n</a:t>
            </a:r>
            <a:r>
              <a:rPr lang="pl-PL" sz="2000" dirty="0" smtClean="0"/>
              <a:t>auka pierwszej pomocy  i spotkanie z ratownikiem medycznym. </a:t>
            </a:r>
            <a:endParaRPr lang="pl-PL" sz="19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028" y="1787572"/>
            <a:ext cx="3823613" cy="255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488" y="1898425"/>
            <a:ext cx="5565485" cy="301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20" y="4203441"/>
            <a:ext cx="3661967" cy="244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487" y="4337892"/>
            <a:ext cx="3493827" cy="2330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758" y="4955122"/>
            <a:ext cx="2162827" cy="21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5171"/>
          </a:xfrm>
        </p:spPr>
        <p:txBody>
          <a:bodyPr>
            <a:noAutofit/>
          </a:bodyPr>
          <a:lstStyle/>
          <a:p>
            <a:r>
              <a:rPr lang="pl-PL" b="1" dirty="0"/>
              <a:t>Turnieje i zawody sportowo – rowerowe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567223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42 finał </a:t>
            </a:r>
            <a:r>
              <a:rPr lang="pl-PL" sz="2400" dirty="0"/>
              <a:t>Powiatowy Turnieju Bezpieczeństwa w Ruchu </a:t>
            </a:r>
            <a:r>
              <a:rPr lang="pl-PL" sz="2400" dirty="0" smtClean="0"/>
              <a:t>Drogowym.</a:t>
            </a:r>
            <a:br>
              <a:rPr lang="pl-PL" sz="2400" dirty="0" smtClean="0"/>
            </a:br>
            <a:r>
              <a:rPr lang="pl-PL" sz="2400" dirty="0" smtClean="0"/>
              <a:t>  </a:t>
            </a:r>
            <a:r>
              <a:rPr lang="pl-PL" sz="2400" b="1" u="sng" dirty="0" smtClean="0"/>
              <a:t>Zajęliśmy </a:t>
            </a:r>
            <a:r>
              <a:rPr lang="pl-PL" sz="2400" b="1" u="sng" dirty="0"/>
              <a:t>1 miejsce  w kategorii klas </a:t>
            </a:r>
            <a:r>
              <a:rPr lang="pl-PL" sz="2400" b="1" u="sng" dirty="0" smtClean="0"/>
              <a:t>8</a:t>
            </a:r>
            <a:r>
              <a:rPr lang="pl-PL" sz="2400" dirty="0" smtClean="0"/>
              <a:t>. </a:t>
            </a:r>
          </a:p>
          <a:p>
            <a:pPr algn="ctr"/>
            <a:r>
              <a:rPr lang="pl-PL" sz="2400" dirty="0" smtClean="0"/>
              <a:t>Nasza </a:t>
            </a:r>
            <a:r>
              <a:rPr lang="pl-PL" sz="2400" dirty="0"/>
              <a:t>drużyna reprezentowała szkołę w </a:t>
            </a:r>
            <a:r>
              <a:rPr lang="pl-PL" sz="2400" dirty="0" smtClean="0"/>
              <a:t>Ogólnopolskim Turnieju  </a:t>
            </a:r>
            <a:r>
              <a:rPr lang="pl-PL" sz="2400" dirty="0"/>
              <a:t>Bezpieczeństwa w Ruchu Drogowym w </a:t>
            </a:r>
            <a:r>
              <a:rPr lang="pl-PL" sz="2400" dirty="0" smtClean="0"/>
              <a:t>Koninie. WSPANIALE!</a:t>
            </a:r>
          </a:p>
          <a:p>
            <a:pPr algn="ctr"/>
            <a:r>
              <a:rPr lang="pl-PL" sz="2400" dirty="0" smtClean="0"/>
              <a:t>A w naszej placówce odbył się  Turniej </a:t>
            </a:r>
            <a:r>
              <a:rPr lang="pl-PL" sz="2400" dirty="0"/>
              <a:t>Mikołajkowy dla klas </a:t>
            </a:r>
            <a:r>
              <a:rPr lang="pl-PL" sz="2400" dirty="0" smtClean="0"/>
              <a:t>2-3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8005">
            <a:off x="603362" y="2830659"/>
            <a:ext cx="4212698" cy="262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725">
            <a:off x="9265808" y="2779501"/>
            <a:ext cx="2671261" cy="182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2946">
            <a:off x="5237889" y="2844840"/>
            <a:ext cx="3594431" cy="2546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548" y="4703062"/>
            <a:ext cx="3623701" cy="206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8" y="73404"/>
            <a:ext cx="1152297" cy="9876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564" y="4551706"/>
            <a:ext cx="4539898" cy="208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3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20297"/>
            <a:ext cx="10972800" cy="70800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Zarabiamy i pomagamy– Festyny i kiermasze, czyli </a:t>
            </a:r>
            <a:r>
              <a:rPr lang="pl-PL" b="1" dirty="0"/>
              <a:t>wykorzystanie teorii w praktyce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228298"/>
            <a:ext cx="10972800" cy="4525963"/>
          </a:xfrm>
        </p:spPr>
        <p:txBody>
          <a:bodyPr>
            <a:normAutofit/>
          </a:bodyPr>
          <a:lstStyle/>
          <a:p>
            <a:r>
              <a:rPr lang="pl-PL" sz="2400" b="1" u="sng" dirty="0" smtClean="0"/>
              <a:t>Kiermasz Bożonarodzeniowy </a:t>
            </a:r>
            <a:r>
              <a:rPr lang="pl-PL" sz="2000" dirty="0" smtClean="0"/>
              <a:t>w dniu 7.12.2018r. odbył się w naszej placówce. </a:t>
            </a:r>
            <a:r>
              <a:rPr lang="pl-PL" sz="2400" b="1" u="sng" dirty="0" smtClean="0"/>
              <a:t>Zebrano na cele szkoły, aż 1952zł. </a:t>
            </a:r>
          </a:p>
          <a:p>
            <a:r>
              <a:rPr lang="pl-PL" sz="2400" b="1" u="sng" dirty="0" smtClean="0"/>
              <a:t>Festyn </a:t>
            </a:r>
            <a:r>
              <a:rPr lang="pl-PL" sz="2400" b="1" u="sng" dirty="0"/>
              <a:t>sportowo-rowerowy </a:t>
            </a:r>
            <a:r>
              <a:rPr lang="pl-PL" sz="2000" dirty="0"/>
              <a:t>odbył </a:t>
            </a:r>
            <a:r>
              <a:rPr lang="pl-PL" sz="2000" dirty="0" smtClean="0"/>
              <a:t>się </a:t>
            </a:r>
            <a:r>
              <a:rPr lang="pl-PL" sz="2000" dirty="0"/>
              <a:t>23.05 </a:t>
            </a:r>
            <a:r>
              <a:rPr lang="pl-PL" sz="2000" dirty="0" smtClean="0"/>
              <a:t>2019r. Podczas jego trwania odbyła się </a:t>
            </a:r>
            <a:r>
              <a:rPr lang="pl-PL" sz="2000" dirty="0"/>
              <a:t>licytacja prac plastycznych </a:t>
            </a:r>
            <a:r>
              <a:rPr lang="pl-PL" sz="2000" dirty="0" smtClean="0"/>
              <a:t>dzieci. A zebrane </a:t>
            </a:r>
            <a:r>
              <a:rPr lang="pl-PL" sz="2000" dirty="0"/>
              <a:t>pieniądze zostaną przeznaczone na wykonanie zadaszenia nad placem zabaw dla </a:t>
            </a:r>
            <a:r>
              <a:rPr lang="pl-PL" sz="2000" dirty="0" smtClean="0"/>
              <a:t>dzieci. </a:t>
            </a:r>
            <a:r>
              <a:rPr lang="pl-PL" sz="2000" b="1" u="sng" dirty="0" smtClean="0"/>
              <a:t>Zebrana kwota to:  </a:t>
            </a:r>
            <a:r>
              <a:rPr lang="pl-PL" sz="2000" b="1" u="sng" dirty="0"/>
              <a:t>1495, 95 </a:t>
            </a:r>
            <a:r>
              <a:rPr lang="pl-PL" sz="2000" b="1" u="sng" dirty="0" smtClean="0"/>
              <a:t>zł</a:t>
            </a:r>
            <a:r>
              <a:rPr lang="pl-PL" sz="2400" b="1" u="sng" dirty="0" smtClean="0"/>
              <a:t>! </a:t>
            </a:r>
            <a:endParaRPr lang="pl-PL" sz="2400" b="1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2970">
            <a:off x="27322" y="3277144"/>
            <a:ext cx="4010653" cy="243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590">
            <a:off x="3588617" y="3420104"/>
            <a:ext cx="4422440" cy="303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5447">
            <a:off x="1394115" y="5256988"/>
            <a:ext cx="2630246" cy="152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10" y="520297"/>
            <a:ext cx="1084944" cy="8974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518" y="5957970"/>
            <a:ext cx="3187030" cy="96707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0662">
            <a:off x="7704253" y="2952244"/>
            <a:ext cx="4280702" cy="305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Festyn Jana III Sobieskiego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282891"/>
            <a:ext cx="10972800" cy="4843274"/>
          </a:xfrm>
        </p:spPr>
        <p:txBody>
          <a:bodyPr>
            <a:normAutofit/>
          </a:bodyPr>
          <a:lstStyle/>
          <a:p>
            <a:r>
              <a:rPr lang="pl-PL" sz="2400" dirty="0"/>
              <a:t>Festyn organizowany przez Radę Rodziców Zespołu Szkolno-Przedszkolnego nr 6 z okazji 35 lecia Szkoły Podstawowej nr 15 zorganizowany został </a:t>
            </a:r>
            <a:r>
              <a:rPr lang="pl-PL" sz="2400" dirty="0" smtClean="0"/>
              <a:t>8.06.2019r. </a:t>
            </a:r>
            <a:r>
              <a:rPr lang="pl-PL" sz="2400" b="1" u="sng" dirty="0" smtClean="0"/>
              <a:t>A na rzecz szkoły zebrano kwotę: 1725,18 zł!</a:t>
            </a:r>
            <a:endParaRPr lang="pl-PL" sz="2400" b="1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450123"/>
            <a:ext cx="4426424" cy="2280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922" y="2535073"/>
            <a:ext cx="6294422" cy="4052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535073"/>
            <a:ext cx="4403304" cy="249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4" y="481273"/>
            <a:ext cx="2568821" cy="9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9994" y="-59034"/>
            <a:ext cx="10172131" cy="715963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4D4D4D"/>
                </a:solidFill>
              </a:rPr>
              <a:t>Inspirujące spotkania- ornitolog oraz Festiwal Filmowy </a:t>
            </a:r>
            <a:endParaRPr lang="en-US" sz="3200" b="1" dirty="0">
              <a:solidFill>
                <a:srgbClr val="4D4D4D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74876" y="569222"/>
            <a:ext cx="9007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Kontynuujemy program ochrony ptaków  jerzyków w Poznaniu. W tym roku  odbyło się bardzo interesujące  spotkanie z p. Adamem </a:t>
            </a:r>
            <a:r>
              <a:rPr lang="pl-PL" sz="2000" dirty="0" err="1" smtClean="0"/>
              <a:t>Gatniejewskim</a:t>
            </a:r>
            <a:r>
              <a:rPr lang="pl-PL" sz="2000" dirty="0" smtClean="0"/>
              <a:t>, któremu leży na sercu dobro tego gatunku ptaków. 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26" y="1608590"/>
            <a:ext cx="3696628" cy="234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77" y="1832847"/>
            <a:ext cx="3120787" cy="181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16" y="1595420"/>
            <a:ext cx="3862318" cy="243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2574876" y="4030833"/>
            <a:ext cx="8828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Wyjście do </a:t>
            </a:r>
            <a:r>
              <a:rPr lang="pl-PL" sz="2000" smtClean="0"/>
              <a:t>kina Multikina </a:t>
            </a:r>
            <a:r>
              <a:rPr lang="pl-PL" sz="2000" dirty="0" smtClean="0"/>
              <a:t>w ramach </a:t>
            </a:r>
            <a:r>
              <a:rPr lang="pl-PL" sz="2000" b="1" u="sng" dirty="0" smtClean="0"/>
              <a:t>Międzynarodowego Festiwalu „Ale Kino”</a:t>
            </a:r>
            <a:r>
              <a:rPr lang="pl-PL" sz="2000" dirty="0" smtClean="0"/>
              <a:t>, było możliwe tylko dzięki temu, że bilety ufundował nam Bank PKO BP.</a:t>
            </a: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41" y="4746563"/>
            <a:ext cx="2545308" cy="201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117" y="4834561"/>
            <a:ext cx="3317163" cy="1865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829" y="4746563"/>
            <a:ext cx="2467106" cy="16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065" y="46112"/>
            <a:ext cx="10972800" cy="934167"/>
          </a:xfrm>
        </p:spPr>
        <p:txBody>
          <a:bodyPr>
            <a:normAutofit/>
          </a:bodyPr>
          <a:lstStyle/>
          <a:p>
            <a:r>
              <a:rPr lang="pl-PL" b="1" dirty="0" smtClean="0"/>
              <a:t>Projekty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59" y="743551"/>
            <a:ext cx="6646460" cy="1935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Braliśmy </a:t>
            </a:r>
            <a:r>
              <a:rPr lang="pl-PL" sz="2000" dirty="0" smtClean="0"/>
              <a:t>udział</a:t>
            </a:r>
            <a:r>
              <a:rPr lang="pl-PL" sz="2000" dirty="0"/>
              <a:t>  w projekcie </a:t>
            </a:r>
            <a:r>
              <a:rPr lang="pl-PL" sz="2000" b="1" dirty="0"/>
              <a:t>Narodowego Rozwoju </a:t>
            </a:r>
            <a:r>
              <a:rPr lang="pl-PL" sz="2000" b="1" dirty="0" smtClean="0"/>
              <a:t>Czytelnictwa. </a:t>
            </a:r>
            <a:r>
              <a:rPr lang="pl-PL" sz="2000" dirty="0" smtClean="0"/>
              <a:t>A </a:t>
            </a:r>
            <a:r>
              <a:rPr lang="pl-PL" sz="2000" dirty="0"/>
              <a:t>podsumowaniem projektu był apel na którym uczniowie wcielili się w </a:t>
            </a:r>
            <a:r>
              <a:rPr lang="pl-PL" sz="2000" dirty="0" smtClean="0"/>
              <a:t>postacie </a:t>
            </a:r>
            <a:r>
              <a:rPr lang="pl-PL" sz="2000" dirty="0"/>
              <a:t>z bajek, oraz przygotowali hasła </a:t>
            </a:r>
            <a:r>
              <a:rPr lang="pl-PL" sz="2000" dirty="0" smtClean="0"/>
              <a:t>promujące czytelnictwo. </a:t>
            </a:r>
            <a:r>
              <a:rPr lang="pl-PL" sz="2000" dirty="0"/>
              <a:t>O</a:t>
            </a:r>
            <a:r>
              <a:rPr lang="pl-PL" sz="2000" dirty="0" smtClean="0"/>
              <a:t>czywiście </a:t>
            </a:r>
            <a:r>
              <a:rPr lang="pl-PL" sz="2000" dirty="0"/>
              <a:t>nagrody </a:t>
            </a:r>
            <a:r>
              <a:rPr lang="pl-PL" sz="2000" dirty="0" smtClean="0"/>
              <a:t>za udział w konkursach </a:t>
            </a:r>
            <a:r>
              <a:rPr lang="pl-PL" sz="2000" dirty="0"/>
              <a:t>czytelniczych </a:t>
            </a:r>
            <a:r>
              <a:rPr lang="pl-PL" sz="2000" u="sng" dirty="0"/>
              <a:t>ufundował bank PKO </a:t>
            </a:r>
            <a:r>
              <a:rPr lang="pl-PL" sz="2000" u="sng" dirty="0" smtClean="0"/>
              <a:t>BP</a:t>
            </a:r>
            <a:r>
              <a:rPr lang="pl-PL" sz="2000" u="sng" dirty="0"/>
              <a:t>! </a:t>
            </a:r>
            <a:endParaRPr lang="pl-PL" sz="2000" u="sng" dirty="0" smtClean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30" y="2445090"/>
            <a:ext cx="4662984" cy="185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06" y="4135036"/>
            <a:ext cx="4512865" cy="249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9" y="4068335"/>
            <a:ext cx="3726034" cy="263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7028597" y="731234"/>
            <a:ext cx="5008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2000" dirty="0">
                <a:solidFill>
                  <a:srgbClr val="262626"/>
                </a:solidFill>
              </a:rPr>
              <a:t>Projekt edukacyjny </a:t>
            </a:r>
            <a:r>
              <a:rPr lang="pl-PL" sz="2000" b="1" dirty="0">
                <a:solidFill>
                  <a:srgbClr val="262626"/>
                </a:solidFill>
              </a:rPr>
              <a:t>sieć antysmogowa- ELEKTRONICZNA SIEĆ </a:t>
            </a:r>
            <a:r>
              <a:rPr lang="pl-PL" sz="2000" b="1" dirty="0" smtClean="0">
                <a:solidFill>
                  <a:srgbClr val="262626"/>
                </a:solidFill>
              </a:rPr>
              <a:t> ANTYSMOGOWA- </a:t>
            </a:r>
            <a:r>
              <a:rPr lang="pl-PL" sz="2000" dirty="0">
                <a:solidFill>
                  <a:srgbClr val="262626"/>
                </a:solidFill>
              </a:rPr>
              <a:t>polegająca na upowszechnianiu wiedzy o tym jak powstaje smog i jak wpływa na nasze zdrowie, oraz jak zapobiegać zatruciu </a:t>
            </a:r>
            <a:r>
              <a:rPr lang="pl-PL" sz="2000" dirty="0" smtClean="0">
                <a:solidFill>
                  <a:srgbClr val="262626"/>
                </a:solidFill>
              </a:rPr>
              <a:t>powietrza.</a:t>
            </a:r>
            <a:endParaRPr lang="pl-PL" sz="2000" dirty="0">
              <a:solidFill>
                <a:srgbClr val="262626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861" y="2670225"/>
            <a:ext cx="4483287" cy="223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88" y="4681183"/>
            <a:ext cx="3921426" cy="2019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689" y="2445090"/>
            <a:ext cx="197589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265529" y="100600"/>
            <a:ext cx="806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262626"/>
                </a:solidFill>
                <a:latin typeface="+mj-lt"/>
                <a:cs typeface="Arial" pitchFamily="34" charset="0"/>
              </a:rPr>
              <a:t>Zespół Szkolno-Przedszkolny nr 6</a:t>
            </a:r>
          </a:p>
          <a:p>
            <a:pPr algn="ctr"/>
            <a:r>
              <a:rPr lang="pl-PL" sz="3600" b="1" dirty="0" smtClean="0">
                <a:solidFill>
                  <a:srgbClr val="262626"/>
                </a:solidFill>
                <a:latin typeface="+mj-lt"/>
                <a:cs typeface="Arial" pitchFamily="34" charset="0"/>
              </a:rPr>
              <a:t>to prawdziwi liderzy w oszczędzaniu! </a:t>
            </a:r>
            <a:endParaRPr lang="pl-PL" sz="3600" b="1" dirty="0">
              <a:solidFill>
                <a:srgbClr val="26262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734662" y="1300929"/>
            <a:ext cx="4033421" cy="3399897"/>
          </a:xfrm>
          <a:prstGeom prst="wedgeEllipseCallout">
            <a:avLst>
              <a:gd name="adj1" fmla="val -55316"/>
              <a:gd name="adj2" fmla="val 54754"/>
            </a:avLst>
          </a:prstGeom>
          <a:solidFill>
            <a:srgbClr val="46E2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Szkolna Kasa Oszczędności w ZSP nr 6 w Poznaniu działa od bardzo dawna a od 4 lat funkcję opiekuna pełni </a:t>
            </a:r>
            <a:r>
              <a:rPr lang="pl-PL" sz="2000" b="1" dirty="0" smtClean="0">
                <a:solidFill>
                  <a:schemeClr val="bg1"/>
                </a:solidFill>
              </a:rPr>
              <a:t>Pani </a:t>
            </a:r>
            <a:r>
              <a:rPr lang="pl-PL" sz="2000" b="1" i="1" u="sng" dirty="0" smtClean="0">
                <a:solidFill>
                  <a:schemeClr val="bg1"/>
                </a:solidFill>
              </a:rPr>
              <a:t>Krystyna Hakowska.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187355" y="3871793"/>
            <a:ext cx="3206447" cy="2542069"/>
          </a:xfrm>
          <a:prstGeom prst="wedgeEllipseCallout">
            <a:avLst>
              <a:gd name="adj1" fmla="val 78889"/>
              <a:gd name="adj2" fmla="val 1412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Stale współpracujemy ze środowiskiem lokalnym i </a:t>
            </a:r>
            <a:br>
              <a:rPr lang="pl-PL" sz="2000" b="1" dirty="0"/>
            </a:br>
            <a:r>
              <a:rPr lang="pl-PL" sz="2000" b="1" u="sng" dirty="0"/>
              <a:t>1 </a:t>
            </a:r>
            <a:r>
              <a:rPr lang="pl-PL" sz="2000" b="1" u="sng" dirty="0" smtClean="0"/>
              <a:t>oddziałem </a:t>
            </a:r>
            <a:r>
              <a:rPr lang="pl-PL" sz="2000" b="1" u="sng" dirty="0"/>
              <a:t>Banku PKO BP </a:t>
            </a:r>
            <a:br>
              <a:rPr lang="pl-PL" sz="2000" b="1" u="sng" dirty="0"/>
            </a:br>
            <a:r>
              <a:rPr lang="pl-PL" sz="2000" b="1" u="sng" dirty="0"/>
              <a:t>w Poznaniu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881051" y="1541418"/>
            <a:ext cx="2997351" cy="2420984"/>
          </a:xfrm>
          <a:prstGeom prst="wedgeEllipseCallout">
            <a:avLst>
              <a:gd name="adj1" fmla="val 63650"/>
              <a:gd name="adj2" fmla="val 54805"/>
            </a:avLst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tym roku szkolnym </a:t>
            </a:r>
            <a:r>
              <a:rPr lang="pl-PL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OSÓB </a:t>
            </a:r>
            <a:r>
              <a:rPr lang="pl-PL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założyło  nowe konta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506726" y="1433015"/>
            <a:ext cx="2714139" cy="2794885"/>
          </a:xfrm>
          <a:prstGeom prst="wedgeEllipseCallout">
            <a:avLst>
              <a:gd name="adj1" fmla="val 1581"/>
              <a:gd name="adj2" fmla="val 75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W chwili obecnej </a:t>
            </a:r>
            <a:r>
              <a:rPr lang="pl-PL" sz="3200" b="1" dirty="0" smtClean="0"/>
              <a:t>SKO</a:t>
            </a:r>
            <a:r>
              <a:rPr lang="pl-PL" sz="2000" b="1" dirty="0" smtClean="0"/>
              <a:t> liczy </a:t>
            </a:r>
            <a:r>
              <a:rPr lang="pl-PL" sz="3200" b="1" dirty="0" smtClean="0"/>
              <a:t> 153 </a:t>
            </a:r>
            <a:r>
              <a:rPr lang="pl-PL" sz="2000" b="1" dirty="0" smtClean="0"/>
              <a:t>CZŁONKÓW</a:t>
            </a:r>
            <a:endParaRPr lang="en-US" sz="2000" b="1" dirty="0"/>
          </a:p>
        </p:txBody>
      </p:sp>
      <p:sp>
        <p:nvSpPr>
          <p:cNvPr id="3" name="Schemat blokowy: proces 2"/>
          <p:cNvSpPr/>
          <p:nvPr/>
        </p:nvSpPr>
        <p:spPr>
          <a:xfrm>
            <a:off x="5483370" y="4950823"/>
            <a:ext cx="3242617" cy="1463039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u="sng" dirty="0" smtClean="0"/>
              <a:t>STAN KONTA</a:t>
            </a:r>
            <a:br>
              <a:rPr lang="pl-PL" sz="2800" b="1" u="sng" dirty="0" smtClean="0"/>
            </a:br>
            <a:r>
              <a:rPr lang="pl-PL" sz="2800" b="1" u="sng" dirty="0" smtClean="0"/>
              <a:t> </a:t>
            </a:r>
            <a:r>
              <a:rPr lang="pl-PL" sz="2000" b="1" u="sng" dirty="0" smtClean="0"/>
              <a:t>NA 19.06.2019 TO:</a:t>
            </a:r>
          </a:p>
          <a:p>
            <a:pPr algn="ctr"/>
            <a:r>
              <a:rPr lang="pl-PL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65.021,30 ZŁ ! </a:t>
            </a:r>
          </a:p>
          <a:p>
            <a:pPr algn="ctr"/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077" y="4700826"/>
            <a:ext cx="2836725" cy="17130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46" y="219157"/>
            <a:ext cx="2163546" cy="19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79177" y="122829"/>
            <a:ext cx="8543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/>
              <a:t>Dzień  Wiosny w naszej szkole</a:t>
            </a:r>
            <a:endParaRPr lang="pl-PL" sz="4400" b="1" dirty="0"/>
          </a:p>
        </p:txBody>
      </p:sp>
      <p:sp>
        <p:nvSpPr>
          <p:cNvPr id="3" name="Prostokąt 2"/>
          <p:cNvSpPr/>
          <p:nvPr/>
        </p:nvSpPr>
        <p:spPr>
          <a:xfrm>
            <a:off x="359391" y="892270"/>
            <a:ext cx="11832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Z okazji Dnia Wiosny uczniowie klas II i III przygotowali przedstawienie pt.:  </a:t>
            </a:r>
            <a:r>
              <a:rPr lang="pl-PL" sz="2000" b="1" u="sng" dirty="0" smtClean="0"/>
              <a:t>„Ratujmy naszą planetę”.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U</a:t>
            </a:r>
            <a:r>
              <a:rPr lang="pl-PL" sz="2000" dirty="0" smtClean="0"/>
              <a:t>czniowie klas 7 i 8 wzięli udział w teleturnieju</a:t>
            </a:r>
            <a:r>
              <a:rPr lang="pl-PL" sz="2000" b="1" dirty="0" smtClean="0"/>
              <a:t>: </a:t>
            </a:r>
            <a:r>
              <a:rPr lang="pl-PL" sz="2000" b="1" u="sng" dirty="0" smtClean="0"/>
              <a:t>"Jeden z dziesięciu" </a:t>
            </a:r>
            <a:r>
              <a:rPr lang="pl-PL" sz="2000" dirty="0" smtClean="0"/>
              <a:t>oraz przygotowali krótkie filmiki pt.: </a:t>
            </a:r>
            <a:r>
              <a:rPr lang="pl-PL" sz="2000" b="1" u="sng" dirty="0" smtClean="0"/>
              <a:t>„ Wiosna w kadrze”</a:t>
            </a:r>
            <a:r>
              <a:rPr lang="pl-PL" sz="2000" dirty="0" smtClean="0"/>
              <a:t>. </a:t>
            </a:r>
            <a:r>
              <a:rPr lang="pl-PL" sz="2000" dirty="0"/>
              <a:t>Z</a:t>
            </a:r>
            <a:r>
              <a:rPr lang="pl-PL" sz="2000" dirty="0" smtClean="0"/>
              <a:t>wycięzcą okazała się  być klasa 8a.  Natomiast teleturniej wygrali uczniowie z klasy 7a. 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 </a:t>
            </a:r>
            <a:r>
              <a:rPr lang="pl-PL" sz="2000" dirty="0"/>
              <a:t>Z</a:t>
            </a:r>
            <a:r>
              <a:rPr lang="pl-PL" sz="2000" dirty="0" smtClean="0"/>
              <a:t> okazji powitania wiosny został rozegrany </a:t>
            </a:r>
            <a:r>
              <a:rPr lang="pl-PL" sz="2000" b="1" u="sng" dirty="0" smtClean="0"/>
              <a:t>TURNIEJ UNIHOKEJA </a:t>
            </a:r>
            <a:r>
              <a:rPr lang="pl-PL" sz="2000" dirty="0" smtClean="0"/>
              <a:t>dla uczniów klas 4-6. Tego dnia gościliśmy w szkole </a:t>
            </a:r>
            <a:r>
              <a:rPr lang="pl-PL" sz="2000" b="1" dirty="0" smtClean="0"/>
              <a:t>piłkarzy WARTY POZNAŃ</a:t>
            </a:r>
            <a:r>
              <a:rPr lang="pl-PL" sz="2000" dirty="0" smtClean="0"/>
              <a:t>, którzy objęli swoim patronatem turniej.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526" y="4513997"/>
            <a:ext cx="4755109" cy="2344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2072">
            <a:off x="170095" y="2683371"/>
            <a:ext cx="4341667" cy="254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923" y="2523485"/>
            <a:ext cx="3926006" cy="238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544">
            <a:off x="8838472" y="2659448"/>
            <a:ext cx="3202675" cy="240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3594">
            <a:off x="7395221" y="4282827"/>
            <a:ext cx="3179929" cy="238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78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NASI NOWI CZŁONKOWIE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125" y="1214083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JAK CO ROKU WE WRZEŚNIU DO NASZEGO GRONA OSZCZĘDZAJĄCYCH Z SKO DOŁĄCZAJĄ NOWE OSOBY. TUTAJ PODCZAS PASOWANIA NA PIERWSZAKA WRĘCZONO </a:t>
            </a:r>
            <a:r>
              <a:rPr lang="pl-PL" sz="2400" dirty="0"/>
              <a:t>IM </a:t>
            </a:r>
            <a:r>
              <a:rPr lang="pl-PL" sz="2400" dirty="0" smtClean="0"/>
              <a:t>KSIĄŻECZKI SKO I DROBNE NIESPODZIANKI.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055" y="5592119"/>
            <a:ext cx="4432176" cy="16155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25" y="2560638"/>
            <a:ext cx="5044637" cy="3140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317" y="2785249"/>
            <a:ext cx="3990826" cy="280340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66" y="100304"/>
            <a:ext cx="2595473" cy="13173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80959" y="3032979"/>
            <a:ext cx="1836308" cy="230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9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3986" y="227825"/>
            <a:ext cx="6553200" cy="715963"/>
          </a:xfrm>
        </p:spPr>
        <p:txBody>
          <a:bodyPr>
            <a:noAutofit/>
          </a:bodyPr>
          <a:lstStyle/>
          <a:p>
            <a:r>
              <a:rPr lang="en-US" b="1" dirty="0"/>
              <a:t>Lekcje przedsiębiorczości</a:t>
            </a:r>
            <a:r>
              <a:rPr lang="en-US" sz="4000" b="1" dirty="0">
                <a:solidFill>
                  <a:srgbClr val="4D4D4D"/>
                </a:solidFill>
              </a:rPr>
              <a:t/>
            </a:r>
            <a:br>
              <a:rPr lang="en-US" sz="4000" b="1" dirty="0">
                <a:solidFill>
                  <a:srgbClr val="4D4D4D"/>
                </a:solidFill>
              </a:rPr>
            </a:br>
            <a:endParaRPr lang="en-US" sz="4000" b="1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188" y="757330"/>
            <a:ext cx="3265715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/>
              <a:t>Bardzo chętnie uczestniczymy </a:t>
            </a:r>
            <a:br>
              <a:rPr lang="pl-PL" sz="2000" b="1" dirty="0" smtClean="0"/>
            </a:br>
            <a:r>
              <a:rPr lang="pl-PL" sz="2000" b="1" dirty="0" smtClean="0"/>
              <a:t>w zajęciach matematyczno- ekonomicznych.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b="1" dirty="0"/>
              <a:t>Lekcje przedsiębiorczości </a:t>
            </a:r>
            <a:r>
              <a:rPr lang="pl-PL" sz="1900" b="1" dirty="0" smtClean="0"/>
              <a:t>były prowadzone przez  przedstawiciela </a:t>
            </a:r>
            <a:r>
              <a:rPr lang="pl-PL" sz="1900" b="1" dirty="0"/>
              <a:t>Banku PKO BP p. </a:t>
            </a:r>
            <a:r>
              <a:rPr lang="pl-PL" sz="1900" b="1" dirty="0" smtClean="0"/>
              <a:t>Ewą Zielińską, którą gościliśmy </a:t>
            </a:r>
            <a:r>
              <a:rPr lang="pl-PL" sz="1900" b="1" dirty="0"/>
              <a:t>w naszej szkole </a:t>
            </a:r>
            <a:r>
              <a:rPr lang="pl-PL" sz="1900" b="1" dirty="0" smtClean="0"/>
              <a:t/>
            </a:r>
            <a:br>
              <a:rPr lang="pl-PL" sz="1900" b="1" dirty="0" smtClean="0"/>
            </a:br>
            <a:r>
              <a:rPr lang="pl-PL" sz="1900" b="1" dirty="0" smtClean="0"/>
              <a:t>3 krotnie. Zostaliśmy zachęceni do wzięcia </a:t>
            </a:r>
            <a:r>
              <a:rPr lang="pl-PL" sz="1900" b="1" dirty="0"/>
              <a:t>udziału w </a:t>
            </a:r>
            <a:r>
              <a:rPr lang="pl-PL" sz="1900" b="1" dirty="0" smtClean="0"/>
              <a:t>projekcie: </a:t>
            </a:r>
            <a:r>
              <a:rPr lang="pl-PL" sz="1900" b="1" u="sng" dirty="0" smtClean="0"/>
              <a:t>„Dziś </a:t>
            </a:r>
            <a:r>
              <a:rPr lang="pl-PL" sz="1900" b="1" u="sng" dirty="0"/>
              <a:t>oszczędzam w SKO jutro </a:t>
            </a:r>
            <a:endParaRPr lang="pl-PL" sz="1900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900" b="1" u="sng" dirty="0" smtClean="0"/>
              <a:t>w </a:t>
            </a:r>
            <a:r>
              <a:rPr lang="pl-PL" sz="1900" b="1" u="sng" dirty="0"/>
              <a:t>PKO  </a:t>
            </a:r>
            <a:r>
              <a:rPr lang="pl-PL" sz="1900" b="1" u="sng" dirty="0" smtClean="0"/>
              <a:t>BP”.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b="1" dirty="0" smtClean="0"/>
              <a:t> Zajęcia o tematyce oszczędzania były prowadzone także przez naszego opiekuna szkolnego </a:t>
            </a:r>
            <a:r>
              <a:rPr lang="pl-PL" sz="1900" b="1" dirty="0" smtClean="0">
                <a:solidFill>
                  <a:schemeClr val="accent2"/>
                </a:solidFill>
              </a:rPr>
              <a:t>S</a:t>
            </a:r>
            <a:r>
              <a:rPr lang="pl-PL" sz="1900" b="1" dirty="0" smtClean="0">
                <a:solidFill>
                  <a:schemeClr val="accent1"/>
                </a:solidFill>
              </a:rPr>
              <a:t>K</a:t>
            </a:r>
            <a:r>
              <a:rPr lang="pl-PL" sz="1900" b="1" dirty="0" smtClean="0">
                <a:solidFill>
                  <a:srgbClr val="FFFF00"/>
                </a:solidFill>
              </a:rPr>
              <a:t>O</a:t>
            </a:r>
            <a:r>
              <a:rPr lang="pl-PL" sz="1900" b="1" dirty="0" smtClean="0"/>
              <a:t>.</a:t>
            </a:r>
            <a:endParaRPr lang="en-US" sz="1900" b="1" dirty="0">
              <a:latin typeface="Calibri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689" y="524543"/>
            <a:ext cx="4197692" cy="26834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903" y="2836643"/>
            <a:ext cx="3412456" cy="1974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245" y="4750292"/>
            <a:ext cx="3198683" cy="2024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359" y="876566"/>
            <a:ext cx="3072523" cy="1794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360" y="2723377"/>
            <a:ext cx="2939366" cy="2035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373" y="4811611"/>
            <a:ext cx="3086352" cy="1923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440" y="67342"/>
            <a:ext cx="877900" cy="6523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794" y="67343"/>
            <a:ext cx="87790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9091" y="231834"/>
            <a:ext cx="10972800" cy="914082"/>
          </a:xfrm>
        </p:spPr>
        <p:txBody>
          <a:bodyPr>
            <a:normAutofit/>
          </a:bodyPr>
          <a:lstStyle/>
          <a:p>
            <a:r>
              <a:rPr lang="pl-PL" b="1" dirty="0"/>
              <a:t>Wizyta w Banku PKO BP</a:t>
            </a:r>
            <a:endParaRPr lang="en-US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528355" y="1188720"/>
            <a:ext cx="7929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Ponownie i w tym roku, dzięki uprzejmości </a:t>
            </a:r>
            <a:r>
              <a:rPr lang="pl-PL" b="1" u="sng" dirty="0" smtClean="0"/>
              <a:t>Pani Ewy Zielińskiej </a:t>
            </a:r>
            <a:r>
              <a:rPr lang="pl-PL" dirty="0" smtClean="0"/>
              <a:t>mogliśmy zwiedzić siedzibę Banku PKO BP w Poznaniu oraz dowiedzieć się wielu ciekawych informacji. </a:t>
            </a:r>
          </a:p>
          <a:p>
            <a:r>
              <a:rPr lang="pl-PL" dirty="0" smtClean="0"/>
              <a:t>Pięknie </a:t>
            </a:r>
            <a:r>
              <a:rPr lang="pl-PL" dirty="0"/>
              <a:t>d</a:t>
            </a:r>
            <a:r>
              <a:rPr lang="pl-PL" dirty="0" smtClean="0"/>
              <a:t>ziękujemy ! </a:t>
            </a:r>
          </a:p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0037">
            <a:off x="306151" y="2497824"/>
            <a:ext cx="3295470" cy="2471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082">
            <a:off x="4063693" y="2055775"/>
            <a:ext cx="3374982" cy="2531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977">
            <a:off x="5978591" y="4448660"/>
            <a:ext cx="2777069" cy="2082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3820">
            <a:off x="7968476" y="2085585"/>
            <a:ext cx="3725294" cy="2486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24" y="-124132"/>
            <a:ext cx="2425139" cy="14483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021" y="4731437"/>
            <a:ext cx="1951204" cy="21575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863" y="4929764"/>
            <a:ext cx="1469263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291" y="136092"/>
            <a:ext cx="10972800" cy="1143000"/>
          </a:xfrm>
        </p:spPr>
        <p:txBody>
          <a:bodyPr/>
          <a:lstStyle/>
          <a:p>
            <a:r>
              <a:rPr lang="pl-PL" b="1" dirty="0"/>
              <a:t>Konkursy z przedsiębiorczością w tle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115" y="1140297"/>
            <a:ext cx="10972800" cy="4525963"/>
          </a:xfrm>
        </p:spPr>
        <p:txBody>
          <a:bodyPr/>
          <a:lstStyle/>
          <a:p>
            <a:r>
              <a:rPr lang="pl-PL" sz="2000" b="1" dirty="0" smtClean="0"/>
              <a:t>„</a:t>
            </a:r>
            <a:r>
              <a:rPr lang="pl-PL" sz="2000" b="1" dirty="0"/>
              <a:t>Potyczki w banku” </a:t>
            </a:r>
            <a:r>
              <a:rPr lang="pl-PL" sz="2000" dirty="0" smtClean="0"/>
              <a:t>KONKURS WIEDZY EKONOMICZNEJ zorganizowany </a:t>
            </a:r>
            <a:r>
              <a:rPr lang="pl-PL" sz="2000" dirty="0"/>
              <a:t>przez opiekunów SKO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ze </a:t>
            </a:r>
            <a:r>
              <a:rPr lang="pl-PL" sz="2000" dirty="0"/>
              <a:t>szkoły z Rokietnicy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KONKURS WIEDZY EKONOMICZNEJ dla </a:t>
            </a:r>
            <a:r>
              <a:rPr lang="pl-PL" sz="2000" dirty="0"/>
              <a:t>uczniów klasy 4 w naszej szkole.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046" y="2121336"/>
            <a:ext cx="4948776" cy="35449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884" y="1773382"/>
            <a:ext cx="3622115" cy="29094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613" y="4087091"/>
            <a:ext cx="3719386" cy="28457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001" y="2312269"/>
            <a:ext cx="3903736" cy="272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77" y="4682836"/>
            <a:ext cx="3822523" cy="225000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93" y="4549866"/>
            <a:ext cx="2699547" cy="2024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93" y="81181"/>
            <a:ext cx="1524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5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2727" y="88066"/>
            <a:ext cx="10972800" cy="744265"/>
          </a:xfrm>
        </p:spPr>
        <p:txBody>
          <a:bodyPr>
            <a:noAutofit/>
          </a:bodyPr>
          <a:lstStyle/>
          <a:p>
            <a:r>
              <a:rPr lang="pl-PL" b="1" dirty="0" smtClean="0"/>
              <a:t>Konkursy </a:t>
            </a:r>
            <a:r>
              <a:rPr lang="pl-PL" b="1" dirty="0"/>
              <a:t>matematyczne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6256" y="788116"/>
            <a:ext cx="10972800" cy="4525963"/>
          </a:xfrm>
        </p:spPr>
        <p:txBody>
          <a:bodyPr>
            <a:normAutofit/>
          </a:bodyPr>
          <a:lstStyle/>
          <a:p>
            <a:r>
              <a:rPr lang="pl-PL" sz="2000" dirty="0"/>
              <a:t>Udział w Międzynarodowym konkursie matematycznym </a:t>
            </a:r>
            <a:r>
              <a:rPr lang="pl-PL" sz="2000" b="1" dirty="0" smtClean="0"/>
              <a:t>KANGUR –</a:t>
            </a:r>
            <a:r>
              <a:rPr lang="pl-PL" sz="2000" dirty="0" smtClean="0"/>
              <a:t> laureatka z </a:t>
            </a:r>
            <a:r>
              <a:rPr lang="pl-PL" sz="2000" dirty="0"/>
              <a:t>klasy 8 Agata Kurpisz </a:t>
            </a:r>
            <a:endParaRPr lang="pl-PL" sz="2000" dirty="0" smtClean="0"/>
          </a:p>
          <a:p>
            <a:r>
              <a:rPr lang="pl-PL" sz="2000" dirty="0" smtClean="0"/>
              <a:t>Udział w Międzyszkolnym konkursie matematycznym </a:t>
            </a:r>
            <a:r>
              <a:rPr lang="pl-PL" sz="2000" b="1" dirty="0"/>
              <a:t>SUDOKU</a:t>
            </a:r>
            <a:r>
              <a:rPr lang="pl-PL" sz="2000" dirty="0"/>
              <a:t> </a:t>
            </a:r>
            <a:r>
              <a:rPr lang="pl-PL" sz="2000" dirty="0" smtClean="0"/>
              <a:t>– laureatka z klasy  </a:t>
            </a:r>
            <a:r>
              <a:rPr lang="pl-PL" sz="2000" dirty="0"/>
              <a:t>6 Zuzanna Filut </a:t>
            </a:r>
            <a:endParaRPr lang="pl-PL" sz="2000" dirty="0" smtClean="0"/>
          </a:p>
          <a:p>
            <a:r>
              <a:rPr lang="pl-PL" sz="2000" dirty="0" smtClean="0"/>
              <a:t>Udział </a:t>
            </a:r>
            <a:r>
              <a:rPr lang="pl-PL" sz="2000" dirty="0"/>
              <a:t>w Międzyszkolnym </a:t>
            </a:r>
            <a:r>
              <a:rPr lang="pl-PL" sz="2000" dirty="0" smtClean="0"/>
              <a:t>konkursie matematycznym dla klas</a:t>
            </a:r>
            <a:r>
              <a:rPr lang="pl-PL" sz="2000" dirty="0"/>
              <a:t>  </a:t>
            </a:r>
            <a:r>
              <a:rPr lang="pl-PL" sz="2000" dirty="0" smtClean="0"/>
              <a:t>3  - </a:t>
            </a:r>
            <a:r>
              <a:rPr lang="pl-PL" sz="2000" b="1" dirty="0" smtClean="0"/>
              <a:t>PITAGORASEK</a:t>
            </a:r>
          </a:p>
          <a:p>
            <a:r>
              <a:rPr lang="pl-PL" sz="2000" b="1" dirty="0" smtClean="0"/>
              <a:t>„MISTRZ TABLICZKI </a:t>
            </a:r>
            <a:r>
              <a:rPr lang="pl-PL" sz="2000" b="1" dirty="0"/>
              <a:t>MNOŻENIA” </a:t>
            </a:r>
            <a:r>
              <a:rPr lang="pl-PL" sz="2000" dirty="0"/>
              <a:t>konkurs </a:t>
            </a:r>
            <a:r>
              <a:rPr lang="pl-PL" sz="2000" dirty="0" smtClean="0"/>
              <a:t>matematyczny</a:t>
            </a:r>
            <a:r>
              <a:rPr lang="pl-PL" sz="2000" b="1" dirty="0" smtClean="0"/>
              <a:t>- </a:t>
            </a:r>
            <a:r>
              <a:rPr lang="pl-PL" sz="2000" dirty="0" smtClean="0"/>
              <a:t>Mateusz Potrzebowski uczeń </a:t>
            </a:r>
            <a:r>
              <a:rPr lang="pl-PL" sz="2000" dirty="0"/>
              <a:t>klasy 2 a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b="1" dirty="0" smtClean="0"/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434">
            <a:off x="5712636" y="2485942"/>
            <a:ext cx="2379971" cy="3074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6635">
            <a:off x="3289682" y="2558088"/>
            <a:ext cx="2296309" cy="3277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810" y="114494"/>
            <a:ext cx="875431" cy="64719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525" y="2397955"/>
            <a:ext cx="3752183" cy="2085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277" y="4306359"/>
            <a:ext cx="2738431" cy="2053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1974">
            <a:off x="6597405" y="4683884"/>
            <a:ext cx="2838042" cy="178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5274">
            <a:off x="637668" y="2621282"/>
            <a:ext cx="2647716" cy="329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342" y="1351852"/>
            <a:ext cx="877900" cy="9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601209"/>
            <a:ext cx="10972800" cy="678951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Konkursy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100" dirty="0" smtClean="0"/>
              <a:t>Konkursy </a:t>
            </a:r>
            <a:r>
              <a:rPr lang="pl-PL" sz="3100" dirty="0"/>
              <a:t>organizowane w naszej szkole i przedszkolu: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8366" y="1129938"/>
            <a:ext cx="5984240" cy="452596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KONKURS PLASTYCZNY</a:t>
            </a:r>
            <a:r>
              <a:rPr lang="pl-PL" sz="1800" u="sng" dirty="0" smtClean="0"/>
              <a:t>: „Zwierzęta </a:t>
            </a:r>
            <a:r>
              <a:rPr lang="pl-PL" sz="1800" u="sng" dirty="0"/>
              <a:t>świata z wykorzystaniem surowców </a:t>
            </a:r>
            <a:r>
              <a:rPr lang="pl-PL" sz="1800" u="sng" dirty="0" smtClean="0"/>
              <a:t>wtórnych”. </a:t>
            </a:r>
            <a:r>
              <a:rPr lang="pl-PL" sz="1800" dirty="0" smtClean="0"/>
              <a:t>A wspaniałe </a:t>
            </a:r>
            <a:r>
              <a:rPr lang="pl-PL" sz="1800" dirty="0"/>
              <a:t>nagrody </a:t>
            </a:r>
            <a:r>
              <a:rPr lang="pl-PL" sz="1800" dirty="0" smtClean="0"/>
              <a:t>ufundował dla nas </a:t>
            </a:r>
            <a:r>
              <a:rPr lang="pl-PL" sz="1800" b="1" dirty="0"/>
              <a:t>Bank PKO BP</a:t>
            </a:r>
            <a:endParaRPr lang="en-US" sz="1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0572">
            <a:off x="257642" y="2294554"/>
            <a:ext cx="4519423" cy="262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5778">
            <a:off x="1249526" y="4427296"/>
            <a:ext cx="3254242" cy="217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6387737" y="1129938"/>
            <a:ext cx="58042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Kolejna już edycja</a:t>
            </a:r>
            <a:r>
              <a:rPr lang="pl-PL" sz="1600" dirty="0" smtClean="0"/>
              <a:t> </a:t>
            </a:r>
            <a:r>
              <a:rPr lang="pl-PL" dirty="0" smtClean="0"/>
              <a:t>KONKURSU EKOLOGICZNEGO </a:t>
            </a:r>
            <a:r>
              <a:rPr lang="pl-PL" sz="2000" u="sng" dirty="0" smtClean="0"/>
              <a:t>„</a:t>
            </a:r>
            <a:r>
              <a:rPr lang="pl-PL" u="sng" dirty="0" smtClean="0"/>
              <a:t>Patyczaki” . </a:t>
            </a:r>
            <a:r>
              <a:rPr lang="pl-PL" dirty="0" smtClean="0"/>
              <a:t>Nagrody ufundował dla nas </a:t>
            </a:r>
            <a:r>
              <a:rPr lang="pl-PL" b="1" dirty="0" smtClean="0"/>
              <a:t>BANK PKO BP! </a:t>
            </a:r>
            <a:r>
              <a:rPr lang="pl-PL" dirty="0" smtClean="0"/>
              <a:t>Dziękujemy!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Rozstrzygnięcie konkursu :</a:t>
            </a:r>
            <a:r>
              <a:rPr lang="pl-PL" b="1" dirty="0"/>
              <a:t> </a:t>
            </a:r>
            <a:r>
              <a:rPr lang="pl-PL" b="1" dirty="0" smtClean="0"/>
              <a:t> „I ty możesz zostać św. Mikołajem”. </a:t>
            </a:r>
            <a:r>
              <a:rPr lang="pl-PL" dirty="0"/>
              <a:t>O</a:t>
            </a:r>
            <a:r>
              <a:rPr lang="pl-PL" dirty="0" smtClean="0"/>
              <a:t>czywiście nagrody zostały ufundowane przez </a:t>
            </a:r>
            <a:r>
              <a:rPr lang="pl-PL" b="1" dirty="0" smtClean="0"/>
              <a:t>BANK PKO BP</a:t>
            </a:r>
            <a:endParaRPr lang="en-US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935" y="2914964"/>
            <a:ext cx="3023543" cy="178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2491">
            <a:off x="8447730" y="4899656"/>
            <a:ext cx="2927554" cy="1661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90" y="188253"/>
            <a:ext cx="1757889" cy="98624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59" y="1719559"/>
            <a:ext cx="1967641" cy="151063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023">
            <a:off x="8858088" y="3182169"/>
            <a:ext cx="3115354" cy="1752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27" y="4300399"/>
            <a:ext cx="3658339" cy="212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5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24691"/>
            <a:ext cx="10972800" cy="727364"/>
          </a:xfrm>
        </p:spPr>
        <p:txBody>
          <a:bodyPr>
            <a:noAutofit/>
          </a:bodyPr>
          <a:lstStyle/>
          <a:p>
            <a:r>
              <a:rPr lang="pl-PL" b="1" dirty="0"/>
              <a:t>Pomagamy i wspieramy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69965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Jesteśmy bardzo wrażliwi na pomoc innym i z chęcią wspieramy </a:t>
            </a:r>
            <a:r>
              <a:rPr lang="pl-PL" sz="2400" dirty="0" smtClean="0"/>
              <a:t>cały rok różne </a:t>
            </a:r>
            <a:r>
              <a:rPr lang="pl-PL" sz="2400" dirty="0"/>
              <a:t>akcje </a:t>
            </a:r>
            <a:r>
              <a:rPr lang="pl-PL" sz="2400" dirty="0" smtClean="0"/>
              <a:t>charytatywne </a:t>
            </a:r>
            <a:endParaRPr lang="pl-PL" sz="2400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09600" y="1962362"/>
            <a:ext cx="29510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Szlachetna Paczka</a:t>
            </a:r>
            <a:endParaRPr kumimoji="0" lang="pl-PL" sz="2400" b="0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Calibri"/>
                <a:cs typeface="Times New Roman"/>
              </a:rPr>
              <a:t>Łącznie przygotowaliśmy </a:t>
            </a:r>
          </a:p>
          <a:p>
            <a:pPr lvl="0" algn="ctr"/>
            <a:r>
              <a:rPr lang="pl-PL" sz="2000" b="1" kern="0" noProof="0" dirty="0" smtClean="0">
                <a:solidFill>
                  <a:srgbClr val="1F497D"/>
                </a:solidFill>
                <a:ea typeface="Calibri"/>
                <a:cs typeface="Times New Roman"/>
              </a:rPr>
              <a:t>21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Calibri"/>
                <a:cs typeface="Times New Roman"/>
              </a:rPr>
              <a:t> paczek </a:t>
            </a:r>
            <a:r>
              <a:rPr kumimoji="0" lang="pl-PL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Calibri"/>
                <a:cs typeface="Times New Roman"/>
              </a:rPr>
              <a:t>z żywnością oraz rzeczami osobistymi </a:t>
            </a:r>
            <a:r>
              <a:rPr kumimoji="0" lang="pl-PL" sz="20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Calibri"/>
                <a:cs typeface="Times New Roman"/>
              </a:rPr>
              <a:t> </a:t>
            </a:r>
            <a:r>
              <a:rPr kumimoji="0" lang="pl-PL" sz="20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Calibri"/>
                <a:cs typeface="Times New Roman"/>
              </a:rPr>
              <a:t>dla Pana Stanisława</a:t>
            </a:r>
            <a:endParaRPr kumimoji="0" lang="pl-PL" sz="20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Calibri"/>
              <a:cs typeface="Times New Roman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17" y="2343832"/>
            <a:ext cx="1288473" cy="4633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887" y="1427019"/>
            <a:ext cx="2590800" cy="2351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687" y="1365225"/>
            <a:ext cx="2567709" cy="227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174" y="1688632"/>
            <a:ext cx="1928813" cy="2343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8347166" y="3902303"/>
            <a:ext cx="38448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1" u="sng" dirty="0" smtClean="0">
                <a:solidFill>
                  <a:srgbClr val="002060"/>
                </a:solidFill>
              </a:rPr>
              <a:t>Wielka Orkiestra Kudłatej Pomocy </a:t>
            </a:r>
            <a:r>
              <a:rPr lang="pl-PL" sz="2000" dirty="0" smtClean="0">
                <a:solidFill>
                  <a:srgbClr val="002060"/>
                </a:solidFill>
              </a:rPr>
              <a:t>zbiórka karmy i kocy dla zwierząt ze schroniska  dla zwierząt w Poznaniu. Udało się zebrać około 25 kg karmy, 4 koce, 5 poduszek, 6 misek do karmy, 4 smycze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93" y="3858744"/>
            <a:ext cx="2556724" cy="23031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93130" y="4824075"/>
            <a:ext cx="1254036" cy="46333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09" y="4298945"/>
            <a:ext cx="3138221" cy="230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43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E0000"/>
      </a:accent1>
      <a:accent2>
        <a:srgbClr val="3D50DB"/>
      </a:accent2>
      <a:accent3>
        <a:srgbClr val="3B955D"/>
      </a:accent3>
      <a:accent4>
        <a:srgbClr val="FF7F15"/>
      </a:accent4>
      <a:accent5>
        <a:srgbClr val="FE0000"/>
      </a:accent5>
      <a:accent6>
        <a:srgbClr val="3D50DB"/>
      </a:accent6>
      <a:hlink>
        <a:srgbClr val="3B955D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E0000"/>
      </a:accent1>
      <a:accent2>
        <a:srgbClr val="3D50DB"/>
      </a:accent2>
      <a:accent3>
        <a:srgbClr val="3B955D"/>
      </a:accent3>
      <a:accent4>
        <a:srgbClr val="FF7F15"/>
      </a:accent4>
      <a:accent5>
        <a:srgbClr val="FE0000"/>
      </a:accent5>
      <a:accent6>
        <a:srgbClr val="3D50DB"/>
      </a:accent6>
      <a:hlink>
        <a:srgbClr val="3B955D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794</Words>
  <Application>Microsoft Office PowerPoint</Application>
  <PresentationFormat>Panoramiczny</PresentationFormat>
  <Paragraphs>79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BatangChe</vt:lpstr>
      <vt:lpstr>Calibri</vt:lpstr>
      <vt:lpstr>Comic Sans MS</vt:lpstr>
      <vt:lpstr>Times New Roman</vt:lpstr>
      <vt:lpstr>Wingdings</vt:lpstr>
      <vt:lpstr>1_Office Theme</vt:lpstr>
      <vt:lpstr>14_Office Theme</vt:lpstr>
      <vt:lpstr>KRONIKA  Zespół Szkolno-Przedszkolny nr 6 Szkoła Podstawowa nr 15  w Poznaniu  2018/2019 Prezentację przygotowała:  Krystyna Hakowska  </vt:lpstr>
      <vt:lpstr>Prezentacja programu PowerPoint</vt:lpstr>
      <vt:lpstr>NASI NOWI CZŁONKOWIE</vt:lpstr>
      <vt:lpstr>Lekcje przedsiębiorczości </vt:lpstr>
      <vt:lpstr>Wizyta w Banku PKO BP</vt:lpstr>
      <vt:lpstr>Konkursy z przedsiębiorczością w tle</vt:lpstr>
      <vt:lpstr>Konkursy matematyczne</vt:lpstr>
      <vt:lpstr>Konkursy Konkursy organizowane w naszej szkole i przedszkolu: </vt:lpstr>
      <vt:lpstr>Pomagamy i wspieramy </vt:lpstr>
      <vt:lpstr>Bo dobro zawsze powraca…</vt:lpstr>
      <vt:lpstr>Marzenia się spełniają - MIASTECZKO ROWEROWE </vt:lpstr>
      <vt:lpstr>Współpraca lokalna  </vt:lpstr>
      <vt:lpstr>Prezentacja programu PowerPoint</vt:lpstr>
      <vt:lpstr>Grunt to zdrowie i pierwsza pomoc</vt:lpstr>
      <vt:lpstr>Turnieje i zawody sportowo – rowerowe </vt:lpstr>
      <vt:lpstr>Zarabiamy i pomagamy– Festyny i kiermasze, czyli wykorzystanie teorii w praktyce </vt:lpstr>
      <vt:lpstr>Festyn Jana III Sobieskiego</vt:lpstr>
      <vt:lpstr>Inspirujące spotkania- ornitolog oraz Festiwal Filmowy </vt:lpstr>
      <vt:lpstr>Projekty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 Zespół Szkolno-Przedszkolny nr 6 Szkoła Podstawowa nr 15  w Poznaniu  2018/2019 Prezentację przygotowała:  Krystyna Hakowska</dc:title>
  <dc:creator>Olenka</dc:creator>
  <cp:lastModifiedBy>Magdalena Zasadzinska</cp:lastModifiedBy>
  <cp:revision>60</cp:revision>
  <dcterms:created xsi:type="dcterms:W3CDTF">2019-06-29T20:12:05Z</dcterms:created>
  <dcterms:modified xsi:type="dcterms:W3CDTF">2019-10-24T08:59:43Z</dcterms:modified>
</cp:coreProperties>
</file>