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6" r:id="rId3"/>
    <p:sldId id="267" r:id="rId4"/>
    <p:sldId id="271" r:id="rId5"/>
    <p:sldId id="268" r:id="rId6"/>
    <p:sldId id="269" r:id="rId7"/>
    <p:sldId id="262" r:id="rId8"/>
    <p:sldId id="270" r:id="rId9"/>
    <p:sldId id="261" r:id="rId10"/>
    <p:sldId id="272" r:id="rId11"/>
    <p:sldId id="260" r:id="rId12"/>
    <p:sldId id="273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798E3F-AC0B-47AB-BA51-0514F1B17991}" v="68" dt="2020-09-04T21:16:13.7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H Pewność" userId="ca47762169cbd3bf" providerId="LiveId" clId="{ED798E3F-AC0B-47AB-BA51-0514F1B17991}"/>
    <pc:docChg chg="undo redo custSel mod addSld delSld modSld">
      <pc:chgData name="BH Pewność" userId="ca47762169cbd3bf" providerId="LiveId" clId="{ED798E3F-AC0B-47AB-BA51-0514F1B17991}" dt="2020-09-04T21:25:59.591" v="3276" actId="115"/>
      <pc:docMkLst>
        <pc:docMk/>
      </pc:docMkLst>
      <pc:sldChg chg="addSp modSp mod setBg">
        <pc:chgData name="BH Pewność" userId="ca47762169cbd3bf" providerId="LiveId" clId="{ED798E3F-AC0B-47AB-BA51-0514F1B17991}" dt="2020-09-04T20:59:10.231" v="3070" actId="122"/>
        <pc:sldMkLst>
          <pc:docMk/>
          <pc:sldMk cId="3493428555" sldId="256"/>
        </pc:sldMkLst>
        <pc:spChg chg="mod">
          <ac:chgData name="BH Pewność" userId="ca47762169cbd3bf" providerId="LiveId" clId="{ED798E3F-AC0B-47AB-BA51-0514F1B17991}" dt="2020-09-04T20:46:56.110" v="2994" actId="26606"/>
          <ac:spMkLst>
            <pc:docMk/>
            <pc:sldMk cId="3493428555" sldId="256"/>
            <ac:spMk id="2" creationId="{2F939AA1-6E16-4AC7-BA33-02F7E955E544}"/>
          </ac:spMkLst>
        </pc:spChg>
        <pc:spChg chg="mod">
          <ac:chgData name="BH Pewność" userId="ca47762169cbd3bf" providerId="LiveId" clId="{ED798E3F-AC0B-47AB-BA51-0514F1B17991}" dt="2020-09-04T20:59:10.231" v="3070" actId="122"/>
          <ac:spMkLst>
            <pc:docMk/>
            <pc:sldMk cId="3493428555" sldId="256"/>
            <ac:spMk id="3" creationId="{1D2BA14B-7C22-40D1-A2E7-37BF8DBEA4B1}"/>
          </ac:spMkLst>
        </pc:spChg>
        <pc:spChg chg="add">
          <ac:chgData name="BH Pewność" userId="ca47762169cbd3bf" providerId="LiveId" clId="{ED798E3F-AC0B-47AB-BA51-0514F1B17991}" dt="2020-09-04T20:46:56.110" v="2994" actId="26606"/>
          <ac:spMkLst>
            <pc:docMk/>
            <pc:sldMk cId="3493428555" sldId="256"/>
            <ac:spMk id="8" creationId="{0B3B9DBC-97CC-4A18-B4A6-66E240292269}"/>
          </ac:spMkLst>
        </pc:spChg>
        <pc:spChg chg="add">
          <ac:chgData name="BH Pewność" userId="ca47762169cbd3bf" providerId="LiveId" clId="{ED798E3F-AC0B-47AB-BA51-0514F1B17991}" dt="2020-09-04T20:46:56.110" v="2994" actId="26606"/>
          <ac:spMkLst>
            <pc:docMk/>
            <pc:sldMk cId="3493428555" sldId="256"/>
            <ac:spMk id="10" creationId="{F4492644-1D84-449E-94E4-5FC5C873D32E}"/>
          </ac:spMkLst>
        </pc:spChg>
        <pc:spChg chg="add">
          <ac:chgData name="BH Pewność" userId="ca47762169cbd3bf" providerId="LiveId" clId="{ED798E3F-AC0B-47AB-BA51-0514F1B17991}" dt="2020-09-04T20:46:56.110" v="2994" actId="26606"/>
          <ac:spMkLst>
            <pc:docMk/>
            <pc:sldMk cId="3493428555" sldId="256"/>
            <ac:spMk id="12" creationId="{94EE1A74-DEBF-434E-8B5E-7AB296ECBE08}"/>
          </ac:spMkLst>
        </pc:spChg>
        <pc:spChg chg="add">
          <ac:chgData name="BH Pewność" userId="ca47762169cbd3bf" providerId="LiveId" clId="{ED798E3F-AC0B-47AB-BA51-0514F1B17991}" dt="2020-09-04T20:46:56.110" v="2994" actId="26606"/>
          <ac:spMkLst>
            <pc:docMk/>
            <pc:sldMk cId="3493428555" sldId="256"/>
            <ac:spMk id="14" creationId="{8C7C4D4B-92D9-4FA4-A294-749E8574FF51}"/>
          </ac:spMkLst>
        </pc:spChg>
        <pc:spChg chg="add">
          <ac:chgData name="BH Pewność" userId="ca47762169cbd3bf" providerId="LiveId" clId="{ED798E3F-AC0B-47AB-BA51-0514F1B17991}" dt="2020-09-04T20:46:56.110" v="2994" actId="26606"/>
          <ac:spMkLst>
            <pc:docMk/>
            <pc:sldMk cId="3493428555" sldId="256"/>
            <ac:spMk id="16" creationId="{BADA3358-2A3F-41B0-A458-6FD1DB3AF9BB}"/>
          </ac:spMkLst>
        </pc:spChg>
        <pc:spChg chg="add">
          <ac:chgData name="BH Pewność" userId="ca47762169cbd3bf" providerId="LiveId" clId="{ED798E3F-AC0B-47AB-BA51-0514F1B17991}" dt="2020-09-04T20:46:56.110" v="2994" actId="26606"/>
          <ac:spMkLst>
            <pc:docMk/>
            <pc:sldMk cId="3493428555" sldId="256"/>
            <ac:spMk id="18" creationId="{E4737216-37B2-43AD-AB08-05BFCCEFC99E}"/>
          </ac:spMkLst>
        </pc:spChg>
      </pc:sldChg>
      <pc:sldChg chg="del">
        <pc:chgData name="BH Pewność" userId="ca47762169cbd3bf" providerId="LiveId" clId="{ED798E3F-AC0B-47AB-BA51-0514F1B17991}" dt="2020-09-03T20:25:46.438" v="969" actId="47"/>
        <pc:sldMkLst>
          <pc:docMk/>
          <pc:sldMk cId="479725363" sldId="257"/>
        </pc:sldMkLst>
      </pc:sldChg>
      <pc:sldChg chg="del">
        <pc:chgData name="BH Pewność" userId="ca47762169cbd3bf" providerId="LiveId" clId="{ED798E3F-AC0B-47AB-BA51-0514F1B17991}" dt="2020-09-03T20:25:45.452" v="968" actId="47"/>
        <pc:sldMkLst>
          <pc:docMk/>
          <pc:sldMk cId="3048486018" sldId="258"/>
        </pc:sldMkLst>
      </pc:sldChg>
      <pc:sldChg chg="del">
        <pc:chgData name="BH Pewność" userId="ca47762169cbd3bf" providerId="LiveId" clId="{ED798E3F-AC0B-47AB-BA51-0514F1B17991}" dt="2020-09-03T20:25:44.465" v="967" actId="47"/>
        <pc:sldMkLst>
          <pc:docMk/>
          <pc:sldMk cId="1304990402" sldId="259"/>
        </pc:sldMkLst>
      </pc:sldChg>
      <pc:sldChg chg="addSp modSp mod setBg">
        <pc:chgData name="BH Pewność" userId="ca47762169cbd3bf" providerId="LiveId" clId="{ED798E3F-AC0B-47AB-BA51-0514F1B17991}" dt="2020-09-04T21:24:29.576" v="3230" actId="20577"/>
        <pc:sldMkLst>
          <pc:docMk/>
          <pc:sldMk cId="565166090" sldId="260"/>
        </pc:sldMkLst>
        <pc:spChg chg="mod">
          <ac:chgData name="BH Pewność" userId="ca47762169cbd3bf" providerId="LiveId" clId="{ED798E3F-AC0B-47AB-BA51-0514F1B17991}" dt="2020-09-04T20:55:36.873" v="3046" actId="26606"/>
          <ac:spMkLst>
            <pc:docMk/>
            <pc:sldMk cId="565166090" sldId="260"/>
            <ac:spMk id="2" creationId="{D0DD3764-FA70-4A18-8A94-D6A4BCA0E658}"/>
          </ac:spMkLst>
        </pc:spChg>
        <pc:spChg chg="mod">
          <ac:chgData name="BH Pewność" userId="ca47762169cbd3bf" providerId="LiveId" clId="{ED798E3F-AC0B-47AB-BA51-0514F1B17991}" dt="2020-09-04T21:24:29.576" v="3230" actId="20577"/>
          <ac:spMkLst>
            <pc:docMk/>
            <pc:sldMk cId="565166090" sldId="260"/>
            <ac:spMk id="3" creationId="{B285D373-CE18-4AAD-85AA-CA858648C96E}"/>
          </ac:spMkLst>
        </pc:spChg>
        <pc:spChg chg="add">
          <ac:chgData name="BH Pewność" userId="ca47762169cbd3bf" providerId="LiveId" clId="{ED798E3F-AC0B-47AB-BA51-0514F1B17991}" dt="2020-09-04T20:55:36.873" v="3046" actId="26606"/>
          <ac:spMkLst>
            <pc:docMk/>
            <pc:sldMk cId="565166090" sldId="260"/>
            <ac:spMk id="8" creationId="{7CB4857B-ED7C-444D-9F04-2F885114A1C2}"/>
          </ac:spMkLst>
        </pc:spChg>
        <pc:spChg chg="add">
          <ac:chgData name="BH Pewność" userId="ca47762169cbd3bf" providerId="LiveId" clId="{ED798E3F-AC0B-47AB-BA51-0514F1B17991}" dt="2020-09-04T20:55:36.873" v="3046" actId="26606"/>
          <ac:spMkLst>
            <pc:docMk/>
            <pc:sldMk cId="565166090" sldId="260"/>
            <ac:spMk id="10" creationId="{D18046FB-44EA-4FD8-A585-EA09A319B2D0}"/>
          </ac:spMkLst>
        </pc:spChg>
        <pc:spChg chg="add">
          <ac:chgData name="BH Pewność" userId="ca47762169cbd3bf" providerId="LiveId" clId="{ED798E3F-AC0B-47AB-BA51-0514F1B17991}" dt="2020-09-04T20:55:36.873" v="3046" actId="26606"/>
          <ac:spMkLst>
            <pc:docMk/>
            <pc:sldMk cId="565166090" sldId="260"/>
            <ac:spMk id="12" creationId="{479F5F2B-8B58-4140-AE6A-51F6C67B18D9}"/>
          </ac:spMkLst>
        </pc:spChg>
      </pc:sldChg>
      <pc:sldChg chg="addSp delSp modSp mod setBg setClrOvrMap">
        <pc:chgData name="BH Pewność" userId="ca47762169cbd3bf" providerId="LiveId" clId="{ED798E3F-AC0B-47AB-BA51-0514F1B17991}" dt="2020-09-04T21:22:45.139" v="3202" actId="27636"/>
        <pc:sldMkLst>
          <pc:docMk/>
          <pc:sldMk cId="3763121045" sldId="261"/>
        </pc:sldMkLst>
        <pc:spChg chg="mod">
          <ac:chgData name="BH Pewność" userId="ca47762169cbd3bf" providerId="LiveId" clId="{ED798E3F-AC0B-47AB-BA51-0514F1B17991}" dt="2020-09-04T20:55:17.079" v="3044" actId="26606"/>
          <ac:spMkLst>
            <pc:docMk/>
            <pc:sldMk cId="3763121045" sldId="261"/>
            <ac:spMk id="2" creationId="{78C3C3C2-8BCD-4156-B07E-990527EB90AF}"/>
          </ac:spMkLst>
        </pc:spChg>
        <pc:spChg chg="mod">
          <ac:chgData name="BH Pewność" userId="ca47762169cbd3bf" providerId="LiveId" clId="{ED798E3F-AC0B-47AB-BA51-0514F1B17991}" dt="2020-09-04T21:22:45.139" v="3202" actId="27636"/>
          <ac:spMkLst>
            <pc:docMk/>
            <pc:sldMk cId="3763121045" sldId="261"/>
            <ac:spMk id="3" creationId="{ECDB9A2C-B600-4AD6-A3F0-FAA96E233195}"/>
          </ac:spMkLst>
        </pc:spChg>
        <pc:spChg chg="add del">
          <ac:chgData name="BH Pewność" userId="ca47762169cbd3bf" providerId="LiveId" clId="{ED798E3F-AC0B-47AB-BA51-0514F1B17991}" dt="2020-09-04T20:55:17.079" v="3044" actId="26606"/>
          <ac:spMkLst>
            <pc:docMk/>
            <pc:sldMk cId="3763121045" sldId="261"/>
            <ac:spMk id="8" creationId="{B775CD93-9DF2-48CB-9F57-1BCA9A46C7FA}"/>
          </ac:spMkLst>
        </pc:spChg>
        <pc:spChg chg="add del">
          <ac:chgData name="BH Pewność" userId="ca47762169cbd3bf" providerId="LiveId" clId="{ED798E3F-AC0B-47AB-BA51-0514F1B17991}" dt="2020-09-04T20:55:17.079" v="3044" actId="26606"/>
          <ac:spMkLst>
            <pc:docMk/>
            <pc:sldMk cId="3763121045" sldId="261"/>
            <ac:spMk id="10" creationId="{6166C6D1-23AC-49C4-BA07-238E4E9F8CEB}"/>
          </ac:spMkLst>
        </pc:spChg>
        <pc:spChg chg="add del">
          <ac:chgData name="BH Pewność" userId="ca47762169cbd3bf" providerId="LiveId" clId="{ED798E3F-AC0B-47AB-BA51-0514F1B17991}" dt="2020-09-04T20:55:17.079" v="3044" actId="26606"/>
          <ac:spMkLst>
            <pc:docMk/>
            <pc:sldMk cId="3763121045" sldId="261"/>
            <ac:spMk id="12" creationId="{1C091803-41C2-48E0-9228-5148460C7479}"/>
          </ac:spMkLst>
        </pc:spChg>
        <pc:spChg chg="add del">
          <ac:chgData name="BH Pewność" userId="ca47762169cbd3bf" providerId="LiveId" clId="{ED798E3F-AC0B-47AB-BA51-0514F1B17991}" dt="2020-09-04T20:55:17.079" v="3044" actId="26606"/>
          <ac:spMkLst>
            <pc:docMk/>
            <pc:sldMk cId="3763121045" sldId="261"/>
            <ac:spMk id="17" creationId="{DFF2AC85-FAA0-4844-813F-83C04D7382E2}"/>
          </ac:spMkLst>
        </pc:spChg>
        <pc:spChg chg="add del">
          <ac:chgData name="BH Pewność" userId="ca47762169cbd3bf" providerId="LiveId" clId="{ED798E3F-AC0B-47AB-BA51-0514F1B17991}" dt="2020-09-04T20:55:17.079" v="3044" actId="26606"/>
          <ac:spMkLst>
            <pc:docMk/>
            <pc:sldMk cId="3763121045" sldId="261"/>
            <ac:spMk id="19" creationId="{89CC0F1E-BAA2-47B1-8F83-7ECB9FD9E009}"/>
          </ac:spMkLst>
        </pc:spChg>
      </pc:sldChg>
      <pc:sldChg chg="addSp delSp modSp mod setBg">
        <pc:chgData name="BH Pewność" userId="ca47762169cbd3bf" providerId="LiveId" clId="{ED798E3F-AC0B-47AB-BA51-0514F1B17991}" dt="2020-09-04T20:52:26.648" v="3035" actId="26606"/>
        <pc:sldMkLst>
          <pc:docMk/>
          <pc:sldMk cId="874044868" sldId="262"/>
        </pc:sldMkLst>
        <pc:spChg chg="mod">
          <ac:chgData name="BH Pewność" userId="ca47762169cbd3bf" providerId="LiveId" clId="{ED798E3F-AC0B-47AB-BA51-0514F1B17991}" dt="2020-09-04T20:52:26.648" v="3035" actId="26606"/>
          <ac:spMkLst>
            <pc:docMk/>
            <pc:sldMk cId="874044868" sldId="262"/>
            <ac:spMk id="2" creationId="{635EFA61-D9A4-46F3-B480-18F03368ACEC}"/>
          </ac:spMkLst>
        </pc:spChg>
        <pc:spChg chg="mod">
          <ac:chgData name="BH Pewność" userId="ca47762169cbd3bf" providerId="LiveId" clId="{ED798E3F-AC0B-47AB-BA51-0514F1B17991}" dt="2020-09-04T20:52:26.648" v="3035" actId="26606"/>
          <ac:spMkLst>
            <pc:docMk/>
            <pc:sldMk cId="874044868" sldId="262"/>
            <ac:spMk id="3" creationId="{04BE1B4D-10EE-4D3A-BA70-2EF0599B568E}"/>
          </ac:spMkLst>
        </pc:spChg>
        <pc:spChg chg="add del">
          <ac:chgData name="BH Pewność" userId="ca47762169cbd3bf" providerId="LiveId" clId="{ED798E3F-AC0B-47AB-BA51-0514F1B17991}" dt="2020-09-04T20:52:26.648" v="3035" actId="26606"/>
          <ac:spMkLst>
            <pc:docMk/>
            <pc:sldMk cId="874044868" sldId="262"/>
            <ac:spMk id="8" creationId="{76EFD3D9-44F0-4267-BCC1-1613E79D8274}"/>
          </ac:spMkLst>
        </pc:spChg>
        <pc:spChg chg="add del">
          <ac:chgData name="BH Pewność" userId="ca47762169cbd3bf" providerId="LiveId" clId="{ED798E3F-AC0B-47AB-BA51-0514F1B17991}" dt="2020-09-04T20:52:26.648" v="3035" actId="26606"/>
          <ac:spMkLst>
            <pc:docMk/>
            <pc:sldMk cId="874044868" sldId="262"/>
            <ac:spMk id="10" creationId="{A779A851-95D6-41AF-937A-B0E4B7F6FA8D}"/>
          </ac:spMkLst>
        </pc:spChg>
        <pc:spChg chg="add del">
          <ac:chgData name="BH Pewność" userId="ca47762169cbd3bf" providerId="LiveId" clId="{ED798E3F-AC0B-47AB-BA51-0514F1B17991}" dt="2020-09-04T20:52:26.648" v="3035" actId="26606"/>
          <ac:spMkLst>
            <pc:docMk/>
            <pc:sldMk cId="874044868" sldId="262"/>
            <ac:spMk id="12" creationId="{953FB2E7-B6CB-429C-81EB-D9516D6D5C8D}"/>
          </ac:spMkLst>
        </pc:spChg>
        <pc:spChg chg="add del">
          <ac:chgData name="BH Pewność" userId="ca47762169cbd3bf" providerId="LiveId" clId="{ED798E3F-AC0B-47AB-BA51-0514F1B17991}" dt="2020-09-04T20:52:26.648" v="3035" actId="26606"/>
          <ac:spMkLst>
            <pc:docMk/>
            <pc:sldMk cId="874044868" sldId="262"/>
            <ac:spMk id="14" creationId="{2EC40DB1-B719-4A13-9A4D-0966B4B27866}"/>
          </ac:spMkLst>
        </pc:spChg>
        <pc:spChg chg="add del">
          <ac:chgData name="BH Pewność" userId="ca47762169cbd3bf" providerId="LiveId" clId="{ED798E3F-AC0B-47AB-BA51-0514F1B17991}" dt="2020-09-04T20:52:26.648" v="3035" actId="26606"/>
          <ac:spMkLst>
            <pc:docMk/>
            <pc:sldMk cId="874044868" sldId="262"/>
            <ac:spMk id="16" creationId="{82211336-CFF3-412D-868A-6679C1004C45}"/>
          </ac:spMkLst>
        </pc:spChg>
        <pc:spChg chg="add">
          <ac:chgData name="BH Pewność" userId="ca47762169cbd3bf" providerId="LiveId" clId="{ED798E3F-AC0B-47AB-BA51-0514F1B17991}" dt="2020-09-04T20:52:26.648" v="3035" actId="26606"/>
          <ac:spMkLst>
            <pc:docMk/>
            <pc:sldMk cId="874044868" sldId="262"/>
            <ac:spMk id="21" creationId="{B775CD93-9DF2-48CB-9F57-1BCA9A46C7FA}"/>
          </ac:spMkLst>
        </pc:spChg>
        <pc:spChg chg="add">
          <ac:chgData name="BH Pewność" userId="ca47762169cbd3bf" providerId="LiveId" clId="{ED798E3F-AC0B-47AB-BA51-0514F1B17991}" dt="2020-09-04T20:52:26.648" v="3035" actId="26606"/>
          <ac:spMkLst>
            <pc:docMk/>
            <pc:sldMk cId="874044868" sldId="262"/>
            <ac:spMk id="23" creationId="{6166C6D1-23AC-49C4-BA07-238E4E9F8CEB}"/>
          </ac:spMkLst>
        </pc:spChg>
        <pc:spChg chg="add">
          <ac:chgData name="BH Pewność" userId="ca47762169cbd3bf" providerId="LiveId" clId="{ED798E3F-AC0B-47AB-BA51-0514F1B17991}" dt="2020-09-04T20:52:26.648" v="3035" actId="26606"/>
          <ac:spMkLst>
            <pc:docMk/>
            <pc:sldMk cId="874044868" sldId="262"/>
            <ac:spMk id="25" creationId="{1C091803-41C2-48E0-9228-5148460C7479}"/>
          </ac:spMkLst>
        </pc:spChg>
      </pc:sldChg>
      <pc:sldChg chg="del">
        <pc:chgData name="BH Pewność" userId="ca47762169cbd3bf" providerId="LiveId" clId="{ED798E3F-AC0B-47AB-BA51-0514F1B17991}" dt="2020-09-03T19:44:47.346" v="156" actId="47"/>
        <pc:sldMkLst>
          <pc:docMk/>
          <pc:sldMk cId="2651972755" sldId="263"/>
        </pc:sldMkLst>
      </pc:sldChg>
      <pc:sldChg chg="addSp delSp modSp del mod">
        <pc:chgData name="BH Pewność" userId="ca47762169cbd3bf" providerId="LiveId" clId="{ED798E3F-AC0B-47AB-BA51-0514F1B17991}" dt="2020-09-03T19:42:48.784" v="155" actId="47"/>
        <pc:sldMkLst>
          <pc:docMk/>
          <pc:sldMk cId="21098324" sldId="264"/>
        </pc:sldMkLst>
        <pc:spChg chg="mod">
          <ac:chgData name="BH Pewność" userId="ca47762169cbd3bf" providerId="LiveId" clId="{ED798E3F-AC0B-47AB-BA51-0514F1B17991}" dt="2020-09-03T19:35:49.940" v="93" actId="122"/>
          <ac:spMkLst>
            <pc:docMk/>
            <pc:sldMk cId="21098324" sldId="264"/>
            <ac:spMk id="2" creationId="{A77EE96B-22DE-4C58-A04B-A4071C94A1D9}"/>
          </ac:spMkLst>
        </pc:spChg>
        <pc:spChg chg="del">
          <ac:chgData name="BH Pewność" userId="ca47762169cbd3bf" providerId="LiveId" clId="{ED798E3F-AC0B-47AB-BA51-0514F1B17991}" dt="2020-09-03T19:34:33.004" v="39"/>
          <ac:spMkLst>
            <pc:docMk/>
            <pc:sldMk cId="21098324" sldId="264"/>
            <ac:spMk id="3" creationId="{A8B959C5-E27F-4254-8EEB-3933C000C4DB}"/>
          </ac:spMkLst>
        </pc:spChg>
        <pc:spChg chg="add del mod">
          <ac:chgData name="BH Pewność" userId="ca47762169cbd3bf" providerId="LiveId" clId="{ED798E3F-AC0B-47AB-BA51-0514F1B17991}" dt="2020-09-03T19:37:11.632" v="99"/>
          <ac:spMkLst>
            <pc:docMk/>
            <pc:sldMk cId="21098324" sldId="264"/>
            <ac:spMk id="5" creationId="{55ED51AB-B62C-4815-BBE2-28CC5A2EB44F}"/>
          </ac:spMkLst>
        </pc:spChg>
        <pc:spChg chg="add del mod">
          <ac:chgData name="BH Pewność" userId="ca47762169cbd3bf" providerId="LiveId" clId="{ED798E3F-AC0B-47AB-BA51-0514F1B17991}" dt="2020-09-03T19:37:11.632" v="101"/>
          <ac:spMkLst>
            <pc:docMk/>
            <pc:sldMk cId="21098324" sldId="264"/>
            <ac:spMk id="6" creationId="{FEB02B2E-E890-498E-8F8B-B05D9426F1EA}"/>
          </ac:spMkLst>
        </pc:spChg>
        <pc:picChg chg="add mod">
          <ac:chgData name="BH Pewność" userId="ca47762169cbd3bf" providerId="LiveId" clId="{ED798E3F-AC0B-47AB-BA51-0514F1B17991}" dt="2020-09-03T19:37:10.780" v="97" actId="1076"/>
          <ac:picMkLst>
            <pc:docMk/>
            <pc:sldMk cId="21098324" sldId="264"/>
            <ac:picMk id="4" creationId="{26130724-EDF5-4506-A2E0-927BA5355CE6}"/>
          </ac:picMkLst>
        </pc:picChg>
      </pc:sldChg>
      <pc:sldChg chg="del">
        <pc:chgData name="BH Pewność" userId="ca47762169cbd3bf" providerId="LiveId" clId="{ED798E3F-AC0B-47AB-BA51-0514F1B17991}" dt="2020-09-03T19:59:01.304" v="374" actId="47"/>
        <pc:sldMkLst>
          <pc:docMk/>
          <pc:sldMk cId="2335318360" sldId="265"/>
        </pc:sldMkLst>
      </pc:sldChg>
      <pc:sldChg chg="addSp delSp modSp mod setBg">
        <pc:chgData name="BH Pewność" userId="ca47762169cbd3bf" providerId="LiveId" clId="{ED798E3F-AC0B-47AB-BA51-0514F1B17991}" dt="2020-09-04T21:14:33.264" v="3085" actId="207"/>
        <pc:sldMkLst>
          <pc:docMk/>
          <pc:sldMk cId="1261017130" sldId="266"/>
        </pc:sldMkLst>
        <pc:spChg chg="mod">
          <ac:chgData name="BH Pewność" userId="ca47762169cbd3bf" providerId="LiveId" clId="{ED798E3F-AC0B-47AB-BA51-0514F1B17991}" dt="2020-09-04T20:52:56.120" v="3037" actId="26606"/>
          <ac:spMkLst>
            <pc:docMk/>
            <pc:sldMk cId="1261017130" sldId="266"/>
            <ac:spMk id="2" creationId="{AB459519-AFB3-4EB8-83CA-618063F31971}"/>
          </ac:spMkLst>
        </pc:spChg>
        <pc:spChg chg="mod">
          <ac:chgData name="BH Pewność" userId="ca47762169cbd3bf" providerId="LiveId" clId="{ED798E3F-AC0B-47AB-BA51-0514F1B17991}" dt="2020-09-04T21:14:33.264" v="3085" actId="207"/>
          <ac:spMkLst>
            <pc:docMk/>
            <pc:sldMk cId="1261017130" sldId="266"/>
            <ac:spMk id="3" creationId="{E48D1998-712D-4BEC-AFE5-D7AF4249BD2A}"/>
          </ac:spMkLst>
        </pc:spChg>
        <pc:spChg chg="add del">
          <ac:chgData name="BH Pewność" userId="ca47762169cbd3bf" providerId="LiveId" clId="{ED798E3F-AC0B-47AB-BA51-0514F1B17991}" dt="2020-09-04T20:49:08.674" v="3008" actId="26606"/>
          <ac:spMkLst>
            <pc:docMk/>
            <pc:sldMk cId="1261017130" sldId="266"/>
            <ac:spMk id="8" creationId="{76EFD3D9-44F0-4267-BCC1-1613E79D8274}"/>
          </ac:spMkLst>
        </pc:spChg>
        <pc:spChg chg="add del">
          <ac:chgData name="BH Pewność" userId="ca47762169cbd3bf" providerId="LiveId" clId="{ED798E3F-AC0B-47AB-BA51-0514F1B17991}" dt="2020-09-04T20:49:08.674" v="3008" actId="26606"/>
          <ac:spMkLst>
            <pc:docMk/>
            <pc:sldMk cId="1261017130" sldId="266"/>
            <ac:spMk id="10" creationId="{A779A851-95D6-41AF-937A-B0E4B7F6FA8D}"/>
          </ac:spMkLst>
        </pc:spChg>
        <pc:spChg chg="add del">
          <ac:chgData name="BH Pewność" userId="ca47762169cbd3bf" providerId="LiveId" clId="{ED798E3F-AC0B-47AB-BA51-0514F1B17991}" dt="2020-09-04T20:49:08.674" v="3008" actId="26606"/>
          <ac:spMkLst>
            <pc:docMk/>
            <pc:sldMk cId="1261017130" sldId="266"/>
            <ac:spMk id="12" creationId="{953FB2E7-B6CB-429C-81EB-D9516D6D5C8D}"/>
          </ac:spMkLst>
        </pc:spChg>
        <pc:spChg chg="add del">
          <ac:chgData name="BH Pewność" userId="ca47762169cbd3bf" providerId="LiveId" clId="{ED798E3F-AC0B-47AB-BA51-0514F1B17991}" dt="2020-09-04T20:49:08.674" v="3008" actId="26606"/>
          <ac:spMkLst>
            <pc:docMk/>
            <pc:sldMk cId="1261017130" sldId="266"/>
            <ac:spMk id="14" creationId="{2EC40DB1-B719-4A13-9A4D-0966B4B27866}"/>
          </ac:spMkLst>
        </pc:spChg>
        <pc:spChg chg="add del">
          <ac:chgData name="BH Pewność" userId="ca47762169cbd3bf" providerId="LiveId" clId="{ED798E3F-AC0B-47AB-BA51-0514F1B17991}" dt="2020-09-04T20:49:08.674" v="3008" actId="26606"/>
          <ac:spMkLst>
            <pc:docMk/>
            <pc:sldMk cId="1261017130" sldId="266"/>
            <ac:spMk id="16" creationId="{82211336-CFF3-412D-868A-6679C1004C45}"/>
          </ac:spMkLst>
        </pc:spChg>
        <pc:spChg chg="add del">
          <ac:chgData name="BH Pewność" userId="ca47762169cbd3bf" providerId="LiveId" clId="{ED798E3F-AC0B-47AB-BA51-0514F1B17991}" dt="2020-09-04T20:50:34.282" v="3016" actId="26606"/>
          <ac:spMkLst>
            <pc:docMk/>
            <pc:sldMk cId="1261017130" sldId="266"/>
            <ac:spMk id="21" creationId="{B775CD93-9DF2-48CB-9F57-1BCA9A46C7FA}"/>
          </ac:spMkLst>
        </pc:spChg>
        <pc:spChg chg="add del">
          <ac:chgData name="BH Pewność" userId="ca47762169cbd3bf" providerId="LiveId" clId="{ED798E3F-AC0B-47AB-BA51-0514F1B17991}" dt="2020-09-04T20:50:34.282" v="3016" actId="26606"/>
          <ac:spMkLst>
            <pc:docMk/>
            <pc:sldMk cId="1261017130" sldId="266"/>
            <ac:spMk id="23" creationId="{6166C6D1-23AC-49C4-BA07-238E4E9F8CEB}"/>
          </ac:spMkLst>
        </pc:spChg>
        <pc:spChg chg="add del">
          <ac:chgData name="BH Pewność" userId="ca47762169cbd3bf" providerId="LiveId" clId="{ED798E3F-AC0B-47AB-BA51-0514F1B17991}" dt="2020-09-04T20:50:34.282" v="3016" actId="26606"/>
          <ac:spMkLst>
            <pc:docMk/>
            <pc:sldMk cId="1261017130" sldId="266"/>
            <ac:spMk id="25" creationId="{1C091803-41C2-48E0-9228-5148460C7479}"/>
          </ac:spMkLst>
        </pc:spChg>
        <pc:spChg chg="add del">
          <ac:chgData name="BH Pewność" userId="ca47762169cbd3bf" providerId="LiveId" clId="{ED798E3F-AC0B-47AB-BA51-0514F1B17991}" dt="2020-09-04T20:52:56.120" v="3037" actId="26606"/>
          <ac:spMkLst>
            <pc:docMk/>
            <pc:sldMk cId="1261017130" sldId="266"/>
            <ac:spMk id="30" creationId="{76EFD3D9-44F0-4267-BCC1-1613E79D8274}"/>
          </ac:spMkLst>
        </pc:spChg>
        <pc:spChg chg="add del">
          <ac:chgData name="BH Pewność" userId="ca47762169cbd3bf" providerId="LiveId" clId="{ED798E3F-AC0B-47AB-BA51-0514F1B17991}" dt="2020-09-04T20:52:56.120" v="3037" actId="26606"/>
          <ac:spMkLst>
            <pc:docMk/>
            <pc:sldMk cId="1261017130" sldId="266"/>
            <ac:spMk id="32" creationId="{A779A851-95D6-41AF-937A-B0E4B7F6FA8D}"/>
          </ac:spMkLst>
        </pc:spChg>
        <pc:spChg chg="add del">
          <ac:chgData name="BH Pewność" userId="ca47762169cbd3bf" providerId="LiveId" clId="{ED798E3F-AC0B-47AB-BA51-0514F1B17991}" dt="2020-09-04T20:52:56.120" v="3037" actId="26606"/>
          <ac:spMkLst>
            <pc:docMk/>
            <pc:sldMk cId="1261017130" sldId="266"/>
            <ac:spMk id="34" creationId="{953FB2E7-B6CB-429C-81EB-D9516D6D5C8D}"/>
          </ac:spMkLst>
        </pc:spChg>
        <pc:spChg chg="add del">
          <ac:chgData name="BH Pewność" userId="ca47762169cbd3bf" providerId="LiveId" clId="{ED798E3F-AC0B-47AB-BA51-0514F1B17991}" dt="2020-09-04T20:52:56.120" v="3037" actId="26606"/>
          <ac:spMkLst>
            <pc:docMk/>
            <pc:sldMk cId="1261017130" sldId="266"/>
            <ac:spMk id="36" creationId="{2EC40DB1-B719-4A13-9A4D-0966B4B27866}"/>
          </ac:spMkLst>
        </pc:spChg>
        <pc:spChg chg="add del">
          <ac:chgData name="BH Pewność" userId="ca47762169cbd3bf" providerId="LiveId" clId="{ED798E3F-AC0B-47AB-BA51-0514F1B17991}" dt="2020-09-04T20:52:56.120" v="3037" actId="26606"/>
          <ac:spMkLst>
            <pc:docMk/>
            <pc:sldMk cId="1261017130" sldId="266"/>
            <ac:spMk id="38" creationId="{82211336-CFF3-412D-868A-6679C1004C45}"/>
          </ac:spMkLst>
        </pc:spChg>
        <pc:spChg chg="add">
          <ac:chgData name="BH Pewność" userId="ca47762169cbd3bf" providerId="LiveId" clId="{ED798E3F-AC0B-47AB-BA51-0514F1B17991}" dt="2020-09-04T20:52:56.120" v="3037" actId="26606"/>
          <ac:spMkLst>
            <pc:docMk/>
            <pc:sldMk cId="1261017130" sldId="266"/>
            <ac:spMk id="43" creationId="{B775CD93-9DF2-48CB-9F57-1BCA9A46C7FA}"/>
          </ac:spMkLst>
        </pc:spChg>
        <pc:spChg chg="add">
          <ac:chgData name="BH Pewność" userId="ca47762169cbd3bf" providerId="LiveId" clId="{ED798E3F-AC0B-47AB-BA51-0514F1B17991}" dt="2020-09-04T20:52:56.120" v="3037" actId="26606"/>
          <ac:spMkLst>
            <pc:docMk/>
            <pc:sldMk cId="1261017130" sldId="266"/>
            <ac:spMk id="45" creationId="{6166C6D1-23AC-49C4-BA07-238E4E9F8CEB}"/>
          </ac:spMkLst>
        </pc:spChg>
        <pc:spChg chg="add">
          <ac:chgData name="BH Pewność" userId="ca47762169cbd3bf" providerId="LiveId" clId="{ED798E3F-AC0B-47AB-BA51-0514F1B17991}" dt="2020-09-04T20:52:56.120" v="3037" actId="26606"/>
          <ac:spMkLst>
            <pc:docMk/>
            <pc:sldMk cId="1261017130" sldId="266"/>
            <ac:spMk id="47" creationId="{1C091803-41C2-48E0-9228-5148460C7479}"/>
          </ac:spMkLst>
        </pc:spChg>
      </pc:sldChg>
      <pc:sldChg chg="addSp delSp modSp mod setBg">
        <pc:chgData name="BH Pewność" userId="ca47762169cbd3bf" providerId="LiveId" clId="{ED798E3F-AC0B-47AB-BA51-0514F1B17991}" dt="2020-09-04T21:16:02.439" v="3105" actId="207"/>
        <pc:sldMkLst>
          <pc:docMk/>
          <pc:sldMk cId="1552306920" sldId="267"/>
        </pc:sldMkLst>
        <pc:spChg chg="mod">
          <ac:chgData name="BH Pewność" userId="ca47762169cbd3bf" providerId="LiveId" clId="{ED798E3F-AC0B-47AB-BA51-0514F1B17991}" dt="2020-09-04T20:53:40.538" v="3039" actId="26606"/>
          <ac:spMkLst>
            <pc:docMk/>
            <pc:sldMk cId="1552306920" sldId="267"/>
            <ac:spMk id="2" creationId="{15164D68-C833-4052-A90D-61C673B5317E}"/>
          </ac:spMkLst>
        </pc:spChg>
        <pc:spChg chg="del">
          <ac:chgData name="BH Pewność" userId="ca47762169cbd3bf" providerId="LiveId" clId="{ED798E3F-AC0B-47AB-BA51-0514F1B17991}" dt="2020-09-03T19:54:17.553" v="196" actId="3680"/>
          <ac:spMkLst>
            <pc:docMk/>
            <pc:sldMk cId="1552306920" sldId="267"/>
            <ac:spMk id="3" creationId="{53462B3A-55B8-407F-878D-5E126C9A7C70}"/>
          </ac:spMkLst>
        </pc:spChg>
        <pc:spChg chg="add del">
          <ac:chgData name="BH Pewność" userId="ca47762169cbd3bf" providerId="LiveId" clId="{ED798E3F-AC0B-47AB-BA51-0514F1B17991}" dt="2020-09-04T20:53:40.538" v="3039" actId="26606"/>
          <ac:spMkLst>
            <pc:docMk/>
            <pc:sldMk cId="1552306920" sldId="267"/>
            <ac:spMk id="9" creationId="{1045B59B-615E-4718-A150-42DE5D03E1C8}"/>
          </ac:spMkLst>
        </pc:spChg>
        <pc:spChg chg="add del">
          <ac:chgData name="BH Pewność" userId="ca47762169cbd3bf" providerId="LiveId" clId="{ED798E3F-AC0B-47AB-BA51-0514F1B17991}" dt="2020-09-04T20:53:40.538" v="3039" actId="26606"/>
          <ac:spMkLst>
            <pc:docMk/>
            <pc:sldMk cId="1552306920" sldId="267"/>
            <ac:spMk id="11" creationId="{D6CF29CD-38B8-4924-BA11-6D60517487EF}"/>
          </ac:spMkLst>
        </pc:spChg>
        <pc:spChg chg="add del">
          <ac:chgData name="BH Pewność" userId="ca47762169cbd3bf" providerId="LiveId" clId="{ED798E3F-AC0B-47AB-BA51-0514F1B17991}" dt="2020-09-04T20:53:40.538" v="3039" actId="26606"/>
          <ac:spMkLst>
            <pc:docMk/>
            <pc:sldMk cId="1552306920" sldId="267"/>
            <ac:spMk id="16" creationId="{050E2B44-E18F-4212-800D-5F8F4CAC57EC}"/>
          </ac:spMkLst>
        </pc:spChg>
        <pc:spChg chg="add del">
          <ac:chgData name="BH Pewność" userId="ca47762169cbd3bf" providerId="LiveId" clId="{ED798E3F-AC0B-47AB-BA51-0514F1B17991}" dt="2020-09-04T20:53:40.538" v="3039" actId="26606"/>
          <ac:spMkLst>
            <pc:docMk/>
            <pc:sldMk cId="1552306920" sldId="267"/>
            <ac:spMk id="19" creationId="{73DE2CFE-42F2-48F0-8706-5264E012B10C}"/>
          </ac:spMkLst>
        </pc:spChg>
        <pc:graphicFrameChg chg="add del mod ord modGraphic">
          <ac:chgData name="BH Pewność" userId="ca47762169cbd3bf" providerId="LiveId" clId="{ED798E3F-AC0B-47AB-BA51-0514F1B17991}" dt="2020-09-04T21:16:02.439" v="3105" actId="207"/>
          <ac:graphicFrameMkLst>
            <pc:docMk/>
            <pc:sldMk cId="1552306920" sldId="267"/>
            <ac:graphicFrameMk id="4" creationId="{1A6061CD-124A-4B34-A19A-35A6996DCD20}"/>
          </ac:graphicFrameMkLst>
        </pc:graphicFrameChg>
        <pc:graphicFrameChg chg="add del">
          <ac:chgData name="BH Pewność" userId="ca47762169cbd3bf" providerId="LiveId" clId="{ED798E3F-AC0B-47AB-BA51-0514F1B17991}" dt="2020-09-04T20:53:40.538" v="3039" actId="26606"/>
          <ac:graphicFrameMkLst>
            <pc:docMk/>
            <pc:sldMk cId="1552306920" sldId="267"/>
            <ac:graphicFrameMk id="14" creationId="{1A6061CD-124A-4B34-A19A-35A6996DCD20}"/>
          </ac:graphicFrameMkLst>
        </pc:graphicFrameChg>
      </pc:sldChg>
      <pc:sldChg chg="addSp delSp modSp new mod setBg">
        <pc:chgData name="BH Pewność" userId="ca47762169cbd3bf" providerId="LiveId" clId="{ED798E3F-AC0B-47AB-BA51-0514F1B17991}" dt="2020-09-04T21:15:42.911" v="3103" actId="207"/>
        <pc:sldMkLst>
          <pc:docMk/>
          <pc:sldMk cId="2866024822" sldId="268"/>
        </pc:sldMkLst>
        <pc:spChg chg="mod">
          <ac:chgData name="BH Pewność" userId="ca47762169cbd3bf" providerId="LiveId" clId="{ED798E3F-AC0B-47AB-BA51-0514F1B17991}" dt="2020-09-04T20:52:37.070" v="3036" actId="26606"/>
          <ac:spMkLst>
            <pc:docMk/>
            <pc:sldMk cId="2866024822" sldId="268"/>
            <ac:spMk id="2" creationId="{3DA0AF63-ECD2-4FE8-B331-2E31251DE23E}"/>
          </ac:spMkLst>
        </pc:spChg>
        <pc:spChg chg="mod">
          <ac:chgData name="BH Pewność" userId="ca47762169cbd3bf" providerId="LiveId" clId="{ED798E3F-AC0B-47AB-BA51-0514F1B17991}" dt="2020-09-04T21:15:42.911" v="3103" actId="207"/>
          <ac:spMkLst>
            <pc:docMk/>
            <pc:sldMk cId="2866024822" sldId="268"/>
            <ac:spMk id="3" creationId="{E32925F0-BCFF-4671-ABFF-1551E9C4F1AA}"/>
          </ac:spMkLst>
        </pc:spChg>
        <pc:spChg chg="add del">
          <ac:chgData name="BH Pewność" userId="ca47762169cbd3bf" providerId="LiveId" clId="{ED798E3F-AC0B-47AB-BA51-0514F1B17991}" dt="2020-09-04T20:48:06.210" v="2998" actId="26606"/>
          <ac:spMkLst>
            <pc:docMk/>
            <pc:sldMk cId="2866024822" sldId="268"/>
            <ac:spMk id="8" creationId="{76EFD3D9-44F0-4267-BCC1-1613E79D8274}"/>
          </ac:spMkLst>
        </pc:spChg>
        <pc:spChg chg="add del">
          <ac:chgData name="BH Pewność" userId="ca47762169cbd3bf" providerId="LiveId" clId="{ED798E3F-AC0B-47AB-BA51-0514F1B17991}" dt="2020-09-04T20:48:06.210" v="2998" actId="26606"/>
          <ac:spMkLst>
            <pc:docMk/>
            <pc:sldMk cId="2866024822" sldId="268"/>
            <ac:spMk id="10" creationId="{A779A851-95D6-41AF-937A-B0E4B7F6FA8D}"/>
          </ac:spMkLst>
        </pc:spChg>
        <pc:spChg chg="add del">
          <ac:chgData name="BH Pewność" userId="ca47762169cbd3bf" providerId="LiveId" clId="{ED798E3F-AC0B-47AB-BA51-0514F1B17991}" dt="2020-09-04T20:48:06.210" v="2998" actId="26606"/>
          <ac:spMkLst>
            <pc:docMk/>
            <pc:sldMk cId="2866024822" sldId="268"/>
            <ac:spMk id="12" creationId="{953FB2E7-B6CB-429C-81EB-D9516D6D5C8D}"/>
          </ac:spMkLst>
        </pc:spChg>
        <pc:spChg chg="add del">
          <ac:chgData name="BH Pewność" userId="ca47762169cbd3bf" providerId="LiveId" clId="{ED798E3F-AC0B-47AB-BA51-0514F1B17991}" dt="2020-09-04T20:48:06.210" v="2998" actId="26606"/>
          <ac:spMkLst>
            <pc:docMk/>
            <pc:sldMk cId="2866024822" sldId="268"/>
            <ac:spMk id="14" creationId="{2EC40DB1-B719-4A13-9A4D-0966B4B27866}"/>
          </ac:spMkLst>
        </pc:spChg>
        <pc:spChg chg="add del">
          <ac:chgData name="BH Pewność" userId="ca47762169cbd3bf" providerId="LiveId" clId="{ED798E3F-AC0B-47AB-BA51-0514F1B17991}" dt="2020-09-04T20:48:06.210" v="2998" actId="26606"/>
          <ac:spMkLst>
            <pc:docMk/>
            <pc:sldMk cId="2866024822" sldId="268"/>
            <ac:spMk id="16" creationId="{82211336-CFF3-412D-868A-6679C1004C45}"/>
          </ac:spMkLst>
        </pc:spChg>
        <pc:spChg chg="add del">
          <ac:chgData name="BH Pewność" userId="ca47762169cbd3bf" providerId="LiveId" clId="{ED798E3F-AC0B-47AB-BA51-0514F1B17991}" dt="2020-09-04T20:50:40.212" v="3017" actId="26606"/>
          <ac:spMkLst>
            <pc:docMk/>
            <pc:sldMk cId="2866024822" sldId="268"/>
            <ac:spMk id="18" creationId="{14E91B64-9FCC-451E-AFB4-A827D6329367}"/>
          </ac:spMkLst>
        </pc:spChg>
        <pc:spChg chg="add del">
          <ac:chgData name="BH Pewność" userId="ca47762169cbd3bf" providerId="LiveId" clId="{ED798E3F-AC0B-47AB-BA51-0514F1B17991}" dt="2020-09-04T20:50:40.212" v="3017" actId="26606"/>
          <ac:spMkLst>
            <pc:docMk/>
            <pc:sldMk cId="2866024822" sldId="268"/>
            <ac:spMk id="19" creationId="{827B839B-9ADE-406B-8590-F1CAEDED45A1}"/>
          </ac:spMkLst>
        </pc:spChg>
        <pc:spChg chg="add del">
          <ac:chgData name="BH Pewność" userId="ca47762169cbd3bf" providerId="LiveId" clId="{ED798E3F-AC0B-47AB-BA51-0514F1B17991}" dt="2020-09-04T20:50:40.212" v="3017" actId="26606"/>
          <ac:spMkLst>
            <pc:docMk/>
            <pc:sldMk cId="2866024822" sldId="268"/>
            <ac:spMk id="20" creationId="{CFE45BF0-46DB-408C-B5F7-7B11716805D4}"/>
          </ac:spMkLst>
        </pc:spChg>
        <pc:spChg chg="add del">
          <ac:chgData name="BH Pewność" userId="ca47762169cbd3bf" providerId="LiveId" clId="{ED798E3F-AC0B-47AB-BA51-0514F1B17991}" dt="2020-09-04T20:50:40.212" v="3017" actId="26606"/>
          <ac:spMkLst>
            <pc:docMk/>
            <pc:sldMk cId="2866024822" sldId="268"/>
            <ac:spMk id="21" creationId="{2AEBC8F2-97B1-41B4-93F1-2D289E197FBA}"/>
          </ac:spMkLst>
        </pc:spChg>
        <pc:spChg chg="add del">
          <ac:chgData name="BH Pewność" userId="ca47762169cbd3bf" providerId="LiveId" clId="{ED798E3F-AC0B-47AB-BA51-0514F1B17991}" dt="2020-09-04T20:50:40.212" v="3017" actId="26606"/>
          <ac:spMkLst>
            <pc:docMk/>
            <pc:sldMk cId="2866024822" sldId="268"/>
            <ac:spMk id="22" creationId="{472E3A19-F5D5-48FC-BB9C-48C2F68F598B}"/>
          </ac:spMkLst>
        </pc:spChg>
        <pc:spChg chg="add del">
          <ac:chgData name="BH Pewność" userId="ca47762169cbd3bf" providerId="LiveId" clId="{ED798E3F-AC0B-47AB-BA51-0514F1B17991}" dt="2020-09-04T20:50:40.212" v="3017" actId="26606"/>
          <ac:spMkLst>
            <pc:docMk/>
            <pc:sldMk cId="2866024822" sldId="268"/>
            <ac:spMk id="23" creationId="{7A62E32F-BB65-43A8-8EB5-92346890E549}"/>
          </ac:spMkLst>
        </pc:spChg>
        <pc:spChg chg="add del">
          <ac:chgData name="BH Pewność" userId="ca47762169cbd3bf" providerId="LiveId" clId="{ED798E3F-AC0B-47AB-BA51-0514F1B17991}" dt="2020-09-04T20:52:37.070" v="3036" actId="26606"/>
          <ac:spMkLst>
            <pc:docMk/>
            <pc:sldMk cId="2866024822" sldId="268"/>
            <ac:spMk id="28" creationId="{76EFD3D9-44F0-4267-BCC1-1613E79D8274}"/>
          </ac:spMkLst>
        </pc:spChg>
        <pc:spChg chg="add del">
          <ac:chgData name="BH Pewność" userId="ca47762169cbd3bf" providerId="LiveId" clId="{ED798E3F-AC0B-47AB-BA51-0514F1B17991}" dt="2020-09-04T20:52:37.070" v="3036" actId="26606"/>
          <ac:spMkLst>
            <pc:docMk/>
            <pc:sldMk cId="2866024822" sldId="268"/>
            <ac:spMk id="30" creationId="{A779A851-95D6-41AF-937A-B0E4B7F6FA8D}"/>
          </ac:spMkLst>
        </pc:spChg>
        <pc:spChg chg="add del">
          <ac:chgData name="BH Pewność" userId="ca47762169cbd3bf" providerId="LiveId" clId="{ED798E3F-AC0B-47AB-BA51-0514F1B17991}" dt="2020-09-04T20:52:37.070" v="3036" actId="26606"/>
          <ac:spMkLst>
            <pc:docMk/>
            <pc:sldMk cId="2866024822" sldId="268"/>
            <ac:spMk id="32" creationId="{953FB2E7-B6CB-429C-81EB-D9516D6D5C8D}"/>
          </ac:spMkLst>
        </pc:spChg>
        <pc:spChg chg="add del">
          <ac:chgData name="BH Pewność" userId="ca47762169cbd3bf" providerId="LiveId" clId="{ED798E3F-AC0B-47AB-BA51-0514F1B17991}" dt="2020-09-04T20:52:37.070" v="3036" actId="26606"/>
          <ac:spMkLst>
            <pc:docMk/>
            <pc:sldMk cId="2866024822" sldId="268"/>
            <ac:spMk id="34" creationId="{2EC40DB1-B719-4A13-9A4D-0966B4B27866}"/>
          </ac:spMkLst>
        </pc:spChg>
        <pc:spChg chg="add del">
          <ac:chgData name="BH Pewność" userId="ca47762169cbd3bf" providerId="LiveId" clId="{ED798E3F-AC0B-47AB-BA51-0514F1B17991}" dt="2020-09-04T20:52:37.070" v="3036" actId="26606"/>
          <ac:spMkLst>
            <pc:docMk/>
            <pc:sldMk cId="2866024822" sldId="268"/>
            <ac:spMk id="36" creationId="{82211336-CFF3-412D-868A-6679C1004C45}"/>
          </ac:spMkLst>
        </pc:spChg>
        <pc:spChg chg="add">
          <ac:chgData name="BH Pewność" userId="ca47762169cbd3bf" providerId="LiveId" clId="{ED798E3F-AC0B-47AB-BA51-0514F1B17991}" dt="2020-09-04T20:52:37.070" v="3036" actId="26606"/>
          <ac:spMkLst>
            <pc:docMk/>
            <pc:sldMk cId="2866024822" sldId="268"/>
            <ac:spMk id="41" creationId="{B775CD93-9DF2-48CB-9F57-1BCA9A46C7FA}"/>
          </ac:spMkLst>
        </pc:spChg>
        <pc:spChg chg="add">
          <ac:chgData name="BH Pewność" userId="ca47762169cbd3bf" providerId="LiveId" clId="{ED798E3F-AC0B-47AB-BA51-0514F1B17991}" dt="2020-09-04T20:52:37.070" v="3036" actId="26606"/>
          <ac:spMkLst>
            <pc:docMk/>
            <pc:sldMk cId="2866024822" sldId="268"/>
            <ac:spMk id="43" creationId="{6166C6D1-23AC-49C4-BA07-238E4E9F8CEB}"/>
          </ac:spMkLst>
        </pc:spChg>
        <pc:spChg chg="add">
          <ac:chgData name="BH Pewność" userId="ca47762169cbd3bf" providerId="LiveId" clId="{ED798E3F-AC0B-47AB-BA51-0514F1B17991}" dt="2020-09-04T20:52:37.070" v="3036" actId="26606"/>
          <ac:spMkLst>
            <pc:docMk/>
            <pc:sldMk cId="2866024822" sldId="268"/>
            <ac:spMk id="45" creationId="{1C091803-41C2-48E0-9228-5148460C7479}"/>
          </ac:spMkLst>
        </pc:spChg>
      </pc:sldChg>
      <pc:sldChg chg="addSp delSp modSp new mod setBg">
        <pc:chgData name="BH Pewność" userId="ca47762169cbd3bf" providerId="LiveId" clId="{ED798E3F-AC0B-47AB-BA51-0514F1B17991}" dt="2020-09-04T20:51:48.973" v="3033" actId="26606"/>
        <pc:sldMkLst>
          <pc:docMk/>
          <pc:sldMk cId="3818913048" sldId="269"/>
        </pc:sldMkLst>
        <pc:spChg chg="mod">
          <ac:chgData name="BH Pewność" userId="ca47762169cbd3bf" providerId="LiveId" clId="{ED798E3F-AC0B-47AB-BA51-0514F1B17991}" dt="2020-09-04T20:51:48.973" v="3033" actId="26606"/>
          <ac:spMkLst>
            <pc:docMk/>
            <pc:sldMk cId="3818913048" sldId="269"/>
            <ac:spMk id="2" creationId="{3CDB1E8E-4ED7-4E49-AE4D-967778CF24DC}"/>
          </ac:spMkLst>
        </pc:spChg>
        <pc:spChg chg="del">
          <ac:chgData name="BH Pewność" userId="ca47762169cbd3bf" providerId="LiveId" clId="{ED798E3F-AC0B-47AB-BA51-0514F1B17991}" dt="2020-09-03T19:38:49.589" v="103"/>
          <ac:spMkLst>
            <pc:docMk/>
            <pc:sldMk cId="3818913048" sldId="269"/>
            <ac:spMk id="3" creationId="{4B5C80AA-AA19-4CF7-A3AB-68CB58D530AD}"/>
          </ac:spMkLst>
        </pc:spChg>
        <pc:spChg chg="add del mod">
          <ac:chgData name="BH Pewność" userId="ca47762169cbd3bf" providerId="LiveId" clId="{ED798E3F-AC0B-47AB-BA51-0514F1B17991}" dt="2020-09-03T19:41:42.377" v="117" actId="767"/>
          <ac:spMkLst>
            <pc:docMk/>
            <pc:sldMk cId="3818913048" sldId="269"/>
            <ac:spMk id="5" creationId="{1D03C2BC-16EC-4BFF-9BF1-45DFB89AF94B}"/>
          </ac:spMkLst>
        </pc:spChg>
        <pc:spChg chg="add del mod">
          <ac:chgData name="BH Pewność" userId="ca47762169cbd3bf" providerId="LiveId" clId="{ED798E3F-AC0B-47AB-BA51-0514F1B17991}" dt="2020-09-03T19:41:41.705" v="116" actId="767"/>
          <ac:spMkLst>
            <pc:docMk/>
            <pc:sldMk cId="3818913048" sldId="269"/>
            <ac:spMk id="6" creationId="{A6A1640B-CCB5-46B2-AFCE-95C0E7BA2A5F}"/>
          </ac:spMkLst>
        </pc:spChg>
        <pc:spChg chg="add del">
          <ac:chgData name="BH Pewność" userId="ca47762169cbd3bf" providerId="LiveId" clId="{ED798E3F-AC0B-47AB-BA51-0514F1B17991}" dt="2020-09-04T20:51:32.610" v="3029" actId="26606"/>
          <ac:spMkLst>
            <pc:docMk/>
            <pc:sldMk cId="3818913048" sldId="269"/>
            <ac:spMk id="7" creationId="{16C5FA50-8D52-4617-AF91-5C7B1C8352F1}"/>
          </ac:spMkLst>
        </pc:spChg>
        <pc:spChg chg="add del">
          <ac:chgData name="BH Pewność" userId="ca47762169cbd3bf" providerId="LiveId" clId="{ED798E3F-AC0B-47AB-BA51-0514F1B17991}" dt="2020-09-04T20:51:09.705" v="3023" actId="26606"/>
          <ac:spMkLst>
            <pc:docMk/>
            <pc:sldMk cId="3818913048" sldId="269"/>
            <ac:spMk id="8" creationId="{E537E6A8-8CE6-4B51-8B44-65834F9D87DD}"/>
          </ac:spMkLst>
        </pc:spChg>
        <pc:spChg chg="add del">
          <ac:chgData name="BH Pewność" userId="ca47762169cbd3bf" providerId="LiveId" clId="{ED798E3F-AC0B-47AB-BA51-0514F1B17991}" dt="2020-09-04T20:50:59.098" v="3019" actId="26606"/>
          <ac:spMkLst>
            <pc:docMk/>
            <pc:sldMk cId="3818913048" sldId="269"/>
            <ac:spMk id="9" creationId="{16C5FA50-8D52-4617-AF91-5C7B1C8352F1}"/>
          </ac:spMkLst>
        </pc:spChg>
        <pc:spChg chg="add del">
          <ac:chgData name="BH Pewność" userId="ca47762169cbd3bf" providerId="LiveId" clId="{ED798E3F-AC0B-47AB-BA51-0514F1B17991}" dt="2020-09-04T20:51:32.610" v="3029" actId="26606"/>
          <ac:spMkLst>
            <pc:docMk/>
            <pc:sldMk cId="3818913048" sldId="269"/>
            <ac:spMk id="10" creationId="{E223798C-12AD-4B0C-A50C-D676347D67CF}"/>
          </ac:spMkLst>
        </pc:spChg>
        <pc:spChg chg="add del">
          <ac:chgData name="BH Pewność" userId="ca47762169cbd3bf" providerId="LiveId" clId="{ED798E3F-AC0B-47AB-BA51-0514F1B17991}" dt="2020-09-04T20:50:59.098" v="3019" actId="26606"/>
          <ac:spMkLst>
            <pc:docMk/>
            <pc:sldMk cId="3818913048" sldId="269"/>
            <ac:spMk id="11" creationId="{E223798C-12AD-4B0C-A50C-D676347D67CF}"/>
          </ac:spMkLst>
        </pc:spChg>
        <pc:spChg chg="add del">
          <ac:chgData name="BH Pewność" userId="ca47762169cbd3bf" providerId="LiveId" clId="{ED798E3F-AC0B-47AB-BA51-0514F1B17991}" dt="2020-09-04T20:51:41.787" v="3031" actId="26606"/>
          <ac:spMkLst>
            <pc:docMk/>
            <pc:sldMk cId="3818913048" sldId="269"/>
            <ac:spMk id="12" creationId="{E45B1D5C-0827-4AF0-8186-11FC5A8B8B92}"/>
          </ac:spMkLst>
        </pc:spChg>
        <pc:spChg chg="add del">
          <ac:chgData name="BH Pewność" userId="ca47762169cbd3bf" providerId="LiveId" clId="{ED798E3F-AC0B-47AB-BA51-0514F1B17991}" dt="2020-09-04T20:51:06.389" v="3021" actId="26606"/>
          <ac:spMkLst>
            <pc:docMk/>
            <pc:sldMk cId="3818913048" sldId="269"/>
            <ac:spMk id="13" creationId="{53F29798-D584-4792-9B62-3F5F5C36D619}"/>
          </ac:spMkLst>
        </pc:spChg>
        <pc:spChg chg="add del">
          <ac:chgData name="BH Pewność" userId="ca47762169cbd3bf" providerId="LiveId" clId="{ED798E3F-AC0B-47AB-BA51-0514F1B17991}" dt="2020-09-04T20:51:41.787" v="3031" actId="26606"/>
          <ac:spMkLst>
            <pc:docMk/>
            <pc:sldMk cId="3818913048" sldId="269"/>
            <ac:spMk id="14" creationId="{99413ED5-9ED4-4772-BCE4-2BCAE6B12E35}"/>
          </ac:spMkLst>
        </pc:spChg>
        <pc:spChg chg="add del">
          <ac:chgData name="BH Pewność" userId="ca47762169cbd3bf" providerId="LiveId" clId="{ED798E3F-AC0B-47AB-BA51-0514F1B17991}" dt="2020-09-04T20:51:09.705" v="3023" actId="26606"/>
          <ac:spMkLst>
            <pc:docMk/>
            <pc:sldMk cId="3818913048" sldId="269"/>
            <ac:spMk id="15" creationId="{3EEB8ED6-9142-4A11-B029-18DDE98C4952}"/>
          </ac:spMkLst>
        </pc:spChg>
        <pc:spChg chg="add del">
          <ac:chgData name="BH Pewność" userId="ca47762169cbd3bf" providerId="LiveId" clId="{ED798E3F-AC0B-47AB-BA51-0514F1B17991}" dt="2020-09-04T20:51:41.787" v="3031" actId="26606"/>
          <ac:spMkLst>
            <pc:docMk/>
            <pc:sldMk cId="3818913048" sldId="269"/>
            <ac:spMk id="16" creationId="{04357C93-F0CB-4A1C-8F77-4E9063789819}"/>
          </ac:spMkLst>
        </pc:spChg>
        <pc:spChg chg="add del">
          <ac:chgData name="BH Pewność" userId="ca47762169cbd3bf" providerId="LiveId" clId="{ED798E3F-AC0B-47AB-BA51-0514F1B17991}" dt="2020-09-04T20:51:19.443" v="3027" actId="26606"/>
          <ac:spMkLst>
            <pc:docMk/>
            <pc:sldMk cId="3818913048" sldId="269"/>
            <ac:spMk id="17" creationId="{53F29798-D584-4792-9B62-3F5F5C36D619}"/>
          </ac:spMkLst>
        </pc:spChg>
        <pc:spChg chg="add del">
          <ac:chgData name="BH Pewność" userId="ca47762169cbd3bf" providerId="LiveId" clId="{ED798E3F-AC0B-47AB-BA51-0514F1B17991}" dt="2020-09-04T20:51:41.787" v="3031" actId="26606"/>
          <ac:spMkLst>
            <pc:docMk/>
            <pc:sldMk cId="3818913048" sldId="269"/>
            <ac:spMk id="18" creationId="{90F533E9-6690-41A8-A372-4C6C622D028D}"/>
          </ac:spMkLst>
        </pc:spChg>
        <pc:spChg chg="add del">
          <ac:chgData name="BH Pewność" userId="ca47762169cbd3bf" providerId="LiveId" clId="{ED798E3F-AC0B-47AB-BA51-0514F1B17991}" dt="2020-09-04T20:51:48.973" v="3033" actId="26606"/>
          <ac:spMkLst>
            <pc:docMk/>
            <pc:sldMk cId="3818913048" sldId="269"/>
            <ac:spMk id="20" creationId="{ECE1DA53-9811-4831-9BFB-3E8658F0806F}"/>
          </ac:spMkLst>
        </pc:spChg>
        <pc:spChg chg="add del">
          <ac:chgData name="BH Pewność" userId="ca47762169cbd3bf" providerId="LiveId" clId="{ED798E3F-AC0B-47AB-BA51-0514F1B17991}" dt="2020-09-04T20:51:48.973" v="3033" actId="26606"/>
          <ac:spMkLst>
            <pc:docMk/>
            <pc:sldMk cId="3818913048" sldId="269"/>
            <ac:spMk id="21" creationId="{B3E7DD28-AE4E-450D-B9D0-04AB90487CA2}"/>
          </ac:spMkLst>
        </pc:spChg>
        <pc:picChg chg="add mod">
          <ac:chgData name="BH Pewność" userId="ca47762169cbd3bf" providerId="LiveId" clId="{ED798E3F-AC0B-47AB-BA51-0514F1B17991}" dt="2020-09-04T20:51:48.973" v="3033" actId="26606"/>
          <ac:picMkLst>
            <pc:docMk/>
            <pc:sldMk cId="3818913048" sldId="269"/>
            <ac:picMk id="4" creationId="{018918AA-5F61-4D16-BDA7-388523CCC124}"/>
          </ac:picMkLst>
        </pc:picChg>
      </pc:sldChg>
      <pc:sldChg chg="addSp modSp new mod setBg">
        <pc:chgData name="BH Pewność" userId="ca47762169cbd3bf" providerId="LiveId" clId="{ED798E3F-AC0B-47AB-BA51-0514F1B17991}" dt="2020-09-04T20:54:04.920" v="3040" actId="26606"/>
        <pc:sldMkLst>
          <pc:docMk/>
          <pc:sldMk cId="799453314" sldId="270"/>
        </pc:sldMkLst>
        <pc:spChg chg="mod">
          <ac:chgData name="BH Pewność" userId="ca47762169cbd3bf" providerId="LiveId" clId="{ED798E3F-AC0B-47AB-BA51-0514F1B17991}" dt="2020-09-04T20:54:04.920" v="3040" actId="26606"/>
          <ac:spMkLst>
            <pc:docMk/>
            <pc:sldMk cId="799453314" sldId="270"/>
            <ac:spMk id="2" creationId="{3BBDBAB5-AC9A-4E6E-9C0B-BF8DD633E099}"/>
          </ac:spMkLst>
        </pc:spChg>
        <pc:spChg chg="mod">
          <ac:chgData name="BH Pewność" userId="ca47762169cbd3bf" providerId="LiveId" clId="{ED798E3F-AC0B-47AB-BA51-0514F1B17991}" dt="2020-09-04T20:54:04.920" v="3040" actId="26606"/>
          <ac:spMkLst>
            <pc:docMk/>
            <pc:sldMk cId="799453314" sldId="270"/>
            <ac:spMk id="3" creationId="{D56D1D7F-45AB-4A23-B2A6-B9AA3D3A585E}"/>
          </ac:spMkLst>
        </pc:spChg>
        <pc:spChg chg="add">
          <ac:chgData name="BH Pewność" userId="ca47762169cbd3bf" providerId="LiveId" clId="{ED798E3F-AC0B-47AB-BA51-0514F1B17991}" dt="2020-09-04T20:54:04.920" v="3040" actId="26606"/>
          <ac:spMkLst>
            <pc:docMk/>
            <pc:sldMk cId="799453314" sldId="270"/>
            <ac:spMk id="8" creationId="{B775CD93-9DF2-48CB-9F57-1BCA9A46C7FA}"/>
          </ac:spMkLst>
        </pc:spChg>
        <pc:spChg chg="add">
          <ac:chgData name="BH Pewność" userId="ca47762169cbd3bf" providerId="LiveId" clId="{ED798E3F-AC0B-47AB-BA51-0514F1B17991}" dt="2020-09-04T20:54:04.920" v="3040" actId="26606"/>
          <ac:spMkLst>
            <pc:docMk/>
            <pc:sldMk cId="799453314" sldId="270"/>
            <ac:spMk id="10" creationId="{6166C6D1-23AC-49C4-BA07-238E4E9F8CEB}"/>
          </ac:spMkLst>
        </pc:spChg>
        <pc:spChg chg="add">
          <ac:chgData name="BH Pewność" userId="ca47762169cbd3bf" providerId="LiveId" clId="{ED798E3F-AC0B-47AB-BA51-0514F1B17991}" dt="2020-09-04T20:54:04.920" v="3040" actId="26606"/>
          <ac:spMkLst>
            <pc:docMk/>
            <pc:sldMk cId="799453314" sldId="270"/>
            <ac:spMk id="12" creationId="{1C091803-41C2-48E0-9228-5148460C7479}"/>
          </ac:spMkLst>
        </pc:spChg>
      </pc:sldChg>
      <pc:sldChg chg="new del">
        <pc:chgData name="BH Pewność" userId="ca47762169cbd3bf" providerId="LiveId" clId="{ED798E3F-AC0B-47AB-BA51-0514F1B17991}" dt="2020-09-03T20:03:39.903" v="547" actId="47"/>
        <pc:sldMkLst>
          <pc:docMk/>
          <pc:sldMk cId="4137544563" sldId="270"/>
        </pc:sldMkLst>
      </pc:sldChg>
      <pc:sldChg chg="addSp delSp modSp new mod setBg">
        <pc:chgData name="BH Pewność" userId="ca47762169cbd3bf" providerId="LiveId" clId="{ED798E3F-AC0B-47AB-BA51-0514F1B17991}" dt="2020-09-04T21:16:13.722" v="3106" actId="207"/>
        <pc:sldMkLst>
          <pc:docMk/>
          <pc:sldMk cId="2738433825" sldId="271"/>
        </pc:sldMkLst>
        <pc:spChg chg="mod">
          <ac:chgData name="BH Pewność" userId="ca47762169cbd3bf" providerId="LiveId" clId="{ED798E3F-AC0B-47AB-BA51-0514F1B17991}" dt="2020-09-04T20:49:40.691" v="3012" actId="26606"/>
          <ac:spMkLst>
            <pc:docMk/>
            <pc:sldMk cId="2738433825" sldId="271"/>
            <ac:spMk id="2" creationId="{1E7BB083-7442-490F-9EE3-5676AD0FCDF8}"/>
          </ac:spMkLst>
        </pc:spChg>
        <pc:spChg chg="del">
          <ac:chgData name="BH Pewność" userId="ca47762169cbd3bf" providerId="LiveId" clId="{ED798E3F-AC0B-47AB-BA51-0514F1B17991}" dt="2020-09-04T19:22:47.577" v="999"/>
          <ac:spMkLst>
            <pc:docMk/>
            <pc:sldMk cId="2738433825" sldId="271"/>
            <ac:spMk id="3" creationId="{44B55AEC-B335-4EC5-97A7-7020C98DA9B0}"/>
          </ac:spMkLst>
        </pc:spChg>
        <pc:spChg chg="add mod">
          <ac:chgData name="BH Pewność" userId="ca47762169cbd3bf" providerId="LiveId" clId="{ED798E3F-AC0B-47AB-BA51-0514F1B17991}" dt="2020-09-04T21:16:13.722" v="3106" actId="207"/>
          <ac:spMkLst>
            <pc:docMk/>
            <pc:sldMk cId="2738433825" sldId="271"/>
            <ac:spMk id="5" creationId="{4058889D-1438-4FBC-AC08-48022FA757CA}"/>
          </ac:spMkLst>
        </pc:spChg>
        <pc:spChg chg="add del">
          <ac:chgData name="BH Pewność" userId="ca47762169cbd3bf" providerId="LiveId" clId="{ED798E3F-AC0B-47AB-BA51-0514F1B17991}" dt="2020-09-04T20:49:40.691" v="3012" actId="26606"/>
          <ac:spMkLst>
            <pc:docMk/>
            <pc:sldMk cId="2738433825" sldId="271"/>
            <ac:spMk id="14" creationId="{EBF87945-A001-489F-9D9B-7D9435F0B9CA}"/>
          </ac:spMkLst>
        </pc:spChg>
        <pc:spChg chg="add del">
          <ac:chgData name="BH Pewność" userId="ca47762169cbd3bf" providerId="LiveId" clId="{ED798E3F-AC0B-47AB-BA51-0514F1B17991}" dt="2020-09-04T20:49:40.679" v="3011" actId="26606"/>
          <ac:spMkLst>
            <pc:docMk/>
            <pc:sldMk cId="2738433825" sldId="271"/>
            <ac:spMk id="19" creationId="{05C7EBC3-4672-4DAB-81C2-58661FAFAED6}"/>
          </ac:spMkLst>
        </pc:spChg>
        <pc:spChg chg="add del">
          <ac:chgData name="BH Pewność" userId="ca47762169cbd3bf" providerId="LiveId" clId="{ED798E3F-AC0B-47AB-BA51-0514F1B17991}" dt="2020-09-04T20:49:40.679" v="3011" actId="26606"/>
          <ac:spMkLst>
            <pc:docMk/>
            <pc:sldMk cId="2738433825" sldId="271"/>
            <ac:spMk id="21" creationId="{40BF962F-4C6F-461E-86F2-C43F56CC939B}"/>
          </ac:spMkLst>
        </pc:spChg>
        <pc:spChg chg="add del">
          <ac:chgData name="BH Pewność" userId="ca47762169cbd3bf" providerId="LiveId" clId="{ED798E3F-AC0B-47AB-BA51-0514F1B17991}" dt="2020-09-04T20:49:40.679" v="3011" actId="26606"/>
          <ac:spMkLst>
            <pc:docMk/>
            <pc:sldMk cId="2738433825" sldId="271"/>
            <ac:spMk id="23" creationId="{2E94A4F7-38E4-45EA-8E2E-CE1B5766B4F1}"/>
          </ac:spMkLst>
        </pc:spChg>
        <pc:spChg chg="add">
          <ac:chgData name="BH Pewność" userId="ca47762169cbd3bf" providerId="LiveId" clId="{ED798E3F-AC0B-47AB-BA51-0514F1B17991}" dt="2020-09-04T20:49:40.691" v="3012" actId="26606"/>
          <ac:spMkLst>
            <pc:docMk/>
            <pc:sldMk cId="2738433825" sldId="271"/>
            <ac:spMk id="25" creationId="{B775CD93-9DF2-48CB-9F57-1BCA9A46C7FA}"/>
          </ac:spMkLst>
        </pc:spChg>
        <pc:spChg chg="add">
          <ac:chgData name="BH Pewność" userId="ca47762169cbd3bf" providerId="LiveId" clId="{ED798E3F-AC0B-47AB-BA51-0514F1B17991}" dt="2020-09-04T20:49:40.691" v="3012" actId="26606"/>
          <ac:spMkLst>
            <pc:docMk/>
            <pc:sldMk cId="2738433825" sldId="271"/>
            <ac:spMk id="26" creationId="{6166C6D1-23AC-49C4-BA07-238E4E9F8CEB}"/>
          </ac:spMkLst>
        </pc:spChg>
        <pc:spChg chg="add">
          <ac:chgData name="BH Pewność" userId="ca47762169cbd3bf" providerId="LiveId" clId="{ED798E3F-AC0B-47AB-BA51-0514F1B17991}" dt="2020-09-04T20:49:40.691" v="3012" actId="26606"/>
          <ac:spMkLst>
            <pc:docMk/>
            <pc:sldMk cId="2738433825" sldId="271"/>
            <ac:spMk id="27" creationId="{1C091803-41C2-48E0-9228-5148460C7479}"/>
          </ac:spMkLst>
        </pc:spChg>
        <pc:picChg chg="add mod ord">
          <ac:chgData name="BH Pewność" userId="ca47762169cbd3bf" providerId="LiveId" clId="{ED798E3F-AC0B-47AB-BA51-0514F1B17991}" dt="2020-09-04T20:49:40.691" v="3012" actId="26606"/>
          <ac:picMkLst>
            <pc:docMk/>
            <pc:sldMk cId="2738433825" sldId="271"/>
            <ac:picMk id="4" creationId="{9DA95AAB-8B27-43E0-9EF1-AD7FD8223090}"/>
          </ac:picMkLst>
        </pc:picChg>
        <pc:cxnChg chg="add del">
          <ac:chgData name="BH Pewność" userId="ca47762169cbd3bf" providerId="LiveId" clId="{ED798E3F-AC0B-47AB-BA51-0514F1B17991}" dt="2020-09-04T19:29:05.502" v="1094" actId="11529"/>
          <ac:cxnSpMkLst>
            <pc:docMk/>
            <pc:sldMk cId="2738433825" sldId="271"/>
            <ac:cxnSpMk id="7" creationId="{3D09A2DE-B4F5-4B36-ABF5-D03C6EC7B4E4}"/>
          </ac:cxnSpMkLst>
        </pc:cxnChg>
        <pc:cxnChg chg="add mod">
          <ac:chgData name="BH Pewność" userId="ca47762169cbd3bf" providerId="LiveId" clId="{ED798E3F-AC0B-47AB-BA51-0514F1B17991}" dt="2020-09-04T20:49:59.214" v="3015" actId="14100"/>
          <ac:cxnSpMkLst>
            <pc:docMk/>
            <pc:sldMk cId="2738433825" sldId="271"/>
            <ac:cxnSpMk id="9" creationId="{349D6419-DD1E-4720-8FCD-66C9865E8A1A}"/>
          </ac:cxnSpMkLst>
        </pc:cxnChg>
      </pc:sldChg>
      <pc:sldChg chg="addSp delSp modSp new mod setBg setClrOvrMap">
        <pc:chgData name="BH Pewność" userId="ca47762169cbd3bf" providerId="LiveId" clId="{ED798E3F-AC0B-47AB-BA51-0514F1B17991}" dt="2020-09-04T21:23:31.385" v="3204" actId="403"/>
        <pc:sldMkLst>
          <pc:docMk/>
          <pc:sldMk cId="258579540" sldId="272"/>
        </pc:sldMkLst>
        <pc:spChg chg="mod">
          <ac:chgData name="BH Pewność" userId="ca47762169cbd3bf" providerId="LiveId" clId="{ED798E3F-AC0B-47AB-BA51-0514F1B17991}" dt="2020-09-04T21:23:31.385" v="3204" actId="403"/>
          <ac:spMkLst>
            <pc:docMk/>
            <pc:sldMk cId="258579540" sldId="272"/>
            <ac:spMk id="2" creationId="{26BD8BE1-C397-4D11-B7F3-F46A6A8032EF}"/>
          </ac:spMkLst>
        </pc:spChg>
        <pc:spChg chg="mod">
          <ac:chgData name="BH Pewność" userId="ca47762169cbd3bf" providerId="LiveId" clId="{ED798E3F-AC0B-47AB-BA51-0514F1B17991}" dt="2020-09-04T20:55:24.352" v="3045" actId="26606"/>
          <ac:spMkLst>
            <pc:docMk/>
            <pc:sldMk cId="258579540" sldId="272"/>
            <ac:spMk id="3" creationId="{6FCC69FD-60FD-4ED3-BAB1-29E3FFD03F12}"/>
          </ac:spMkLst>
        </pc:spChg>
        <pc:spChg chg="add del">
          <ac:chgData name="BH Pewność" userId="ca47762169cbd3bf" providerId="LiveId" clId="{ED798E3F-AC0B-47AB-BA51-0514F1B17991}" dt="2020-09-04T20:55:24.352" v="3045" actId="26606"/>
          <ac:spMkLst>
            <pc:docMk/>
            <pc:sldMk cId="258579540" sldId="272"/>
            <ac:spMk id="8" creationId="{C7FA33FF-088D-4F16-95A2-2C64D353DEA8}"/>
          </ac:spMkLst>
        </pc:spChg>
        <pc:spChg chg="add del">
          <ac:chgData name="BH Pewność" userId="ca47762169cbd3bf" providerId="LiveId" clId="{ED798E3F-AC0B-47AB-BA51-0514F1B17991}" dt="2020-09-04T20:55:24.352" v="3045" actId="26606"/>
          <ac:spMkLst>
            <pc:docMk/>
            <pc:sldMk cId="258579540" sldId="272"/>
            <ac:spMk id="10" creationId="{A376EFB1-01CF-419F-ABF1-2AF02BBFCBD1}"/>
          </ac:spMkLst>
        </pc:spChg>
        <pc:spChg chg="add del">
          <ac:chgData name="BH Pewność" userId="ca47762169cbd3bf" providerId="LiveId" clId="{ED798E3F-AC0B-47AB-BA51-0514F1B17991}" dt="2020-09-04T20:55:24.352" v="3045" actId="26606"/>
          <ac:spMkLst>
            <pc:docMk/>
            <pc:sldMk cId="258579540" sldId="272"/>
            <ac:spMk id="12" creationId="{FF9DEA15-78BD-4750-AA18-B9F28A6D5AB8}"/>
          </ac:spMkLst>
        </pc:spChg>
        <pc:spChg chg="add">
          <ac:chgData name="BH Pewność" userId="ca47762169cbd3bf" providerId="LiveId" clId="{ED798E3F-AC0B-47AB-BA51-0514F1B17991}" dt="2020-09-04T20:55:24.352" v="3045" actId="26606"/>
          <ac:spMkLst>
            <pc:docMk/>
            <pc:sldMk cId="258579540" sldId="272"/>
            <ac:spMk id="17" creationId="{B775CD93-9DF2-48CB-9F57-1BCA9A46C7FA}"/>
          </ac:spMkLst>
        </pc:spChg>
        <pc:spChg chg="add">
          <ac:chgData name="BH Pewność" userId="ca47762169cbd3bf" providerId="LiveId" clId="{ED798E3F-AC0B-47AB-BA51-0514F1B17991}" dt="2020-09-04T20:55:24.352" v="3045" actId="26606"/>
          <ac:spMkLst>
            <pc:docMk/>
            <pc:sldMk cId="258579540" sldId="272"/>
            <ac:spMk id="19" creationId="{6166C6D1-23AC-49C4-BA07-238E4E9F8CEB}"/>
          </ac:spMkLst>
        </pc:spChg>
        <pc:spChg chg="add">
          <ac:chgData name="BH Pewność" userId="ca47762169cbd3bf" providerId="LiveId" clId="{ED798E3F-AC0B-47AB-BA51-0514F1B17991}" dt="2020-09-04T20:55:24.352" v="3045" actId="26606"/>
          <ac:spMkLst>
            <pc:docMk/>
            <pc:sldMk cId="258579540" sldId="272"/>
            <ac:spMk id="21" creationId="{1C091803-41C2-48E0-9228-5148460C7479}"/>
          </ac:spMkLst>
        </pc:spChg>
      </pc:sldChg>
      <pc:sldChg chg="addSp modSp new mod setBg">
        <pc:chgData name="BH Pewność" userId="ca47762169cbd3bf" providerId="LiveId" clId="{ED798E3F-AC0B-47AB-BA51-0514F1B17991}" dt="2020-09-04T21:25:59.591" v="3276" actId="115"/>
        <pc:sldMkLst>
          <pc:docMk/>
          <pc:sldMk cId="286128076" sldId="273"/>
        </pc:sldMkLst>
        <pc:spChg chg="mod">
          <ac:chgData name="BH Pewność" userId="ca47762169cbd3bf" providerId="LiveId" clId="{ED798E3F-AC0B-47AB-BA51-0514F1B17991}" dt="2020-09-04T20:55:44.157" v="3047" actId="26606"/>
          <ac:spMkLst>
            <pc:docMk/>
            <pc:sldMk cId="286128076" sldId="273"/>
            <ac:spMk id="2" creationId="{996DD3D2-5085-4982-B2B7-30E9FB730AC5}"/>
          </ac:spMkLst>
        </pc:spChg>
        <pc:spChg chg="mod">
          <ac:chgData name="BH Pewność" userId="ca47762169cbd3bf" providerId="LiveId" clId="{ED798E3F-AC0B-47AB-BA51-0514F1B17991}" dt="2020-09-04T21:25:59.591" v="3276" actId="115"/>
          <ac:spMkLst>
            <pc:docMk/>
            <pc:sldMk cId="286128076" sldId="273"/>
            <ac:spMk id="3" creationId="{424842D8-ECB3-4D32-BD70-659D6BB70E7F}"/>
          </ac:spMkLst>
        </pc:spChg>
        <pc:spChg chg="add">
          <ac:chgData name="BH Pewność" userId="ca47762169cbd3bf" providerId="LiveId" clId="{ED798E3F-AC0B-47AB-BA51-0514F1B17991}" dt="2020-09-04T20:55:44.157" v="3047" actId="26606"/>
          <ac:spMkLst>
            <pc:docMk/>
            <pc:sldMk cId="286128076" sldId="273"/>
            <ac:spMk id="8" creationId="{7CB4857B-ED7C-444D-9F04-2F885114A1C2}"/>
          </ac:spMkLst>
        </pc:spChg>
        <pc:spChg chg="add">
          <ac:chgData name="BH Pewność" userId="ca47762169cbd3bf" providerId="LiveId" clId="{ED798E3F-AC0B-47AB-BA51-0514F1B17991}" dt="2020-09-04T20:55:44.157" v="3047" actId="26606"/>
          <ac:spMkLst>
            <pc:docMk/>
            <pc:sldMk cId="286128076" sldId="273"/>
            <ac:spMk id="10" creationId="{D18046FB-44EA-4FD8-A585-EA09A319B2D0}"/>
          </ac:spMkLst>
        </pc:spChg>
        <pc:spChg chg="add">
          <ac:chgData name="BH Pewność" userId="ca47762169cbd3bf" providerId="LiveId" clId="{ED798E3F-AC0B-47AB-BA51-0514F1B17991}" dt="2020-09-04T20:55:44.157" v="3047" actId="26606"/>
          <ac:spMkLst>
            <pc:docMk/>
            <pc:sldMk cId="286128076" sldId="273"/>
            <ac:spMk id="12" creationId="{479F5F2B-8B58-4140-AE6A-51F6C67B18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81062BF-DD61-400A-88C4-A8B58CD97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FFD06126-F171-4208-9958-044EBDA20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132944E-CA80-4A4E-B726-42A1B8902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57C5-1ABA-482B-B1FC-C685BAF46936}" type="datetimeFigureOut">
              <a:rPr lang="pl-PL" smtClean="0"/>
              <a:t>2020-10-05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DF03E63-863A-49CF-94AC-723C86354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E604305-F4CE-4069-A502-AECFC9B39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2034-DD22-4059-A37F-CCF273214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93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B17FE5-383B-405D-9A6C-CD9808E95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19E8CD18-D0FB-4E59-8E4A-9CA989C47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F156D8B-6B96-4535-BF11-E2504E020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57C5-1ABA-482B-B1FC-C685BAF46936}" type="datetimeFigureOut">
              <a:rPr lang="pl-PL" smtClean="0"/>
              <a:t>2020-10-05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AA4A8DA-C891-47E1-8495-1D762E8EC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FC8B0CD-D02E-464D-B364-0E8C51606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2034-DD22-4059-A37F-CCF273214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311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6F28FDB1-90AD-41F6-9171-23C014123D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6074BDC1-9869-4467-9753-025D000AA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9F1061C-EF1F-4CA4-9180-1ED19DC82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57C5-1ABA-482B-B1FC-C685BAF46936}" type="datetimeFigureOut">
              <a:rPr lang="pl-PL" smtClean="0"/>
              <a:t>2020-10-05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9E66CE3-A29E-49E2-BE1B-27B6084B0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677D0D4-C7DC-4906-88B0-DCE2010AD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2034-DD22-4059-A37F-CCF273214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249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8799E0A-AACD-40CA-84FE-938612514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83ED902-6899-4DDE-AFA4-4B2009AAC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DE0DA04-B2C3-45EA-B459-447B2458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57C5-1ABA-482B-B1FC-C685BAF46936}" type="datetimeFigureOut">
              <a:rPr lang="pl-PL" smtClean="0"/>
              <a:t>2020-10-05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AF0BA7B-579E-43F9-8E84-64F271FFD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75BDD8A-FDAF-457F-A21D-A7875658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2034-DD22-4059-A37F-CCF273214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88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805E193-4305-4BB7-BE80-B7B38C4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F70D0DE8-6EAF-4EEF-A81D-3980A96A3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0E40FF7-A81A-4334-92D4-A77017DAD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57C5-1ABA-482B-B1FC-C685BAF46936}" type="datetimeFigureOut">
              <a:rPr lang="pl-PL" smtClean="0"/>
              <a:t>2020-10-05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9147A05-2A89-40AD-A154-6B56D5CC9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3664016-BD0E-40BA-9222-5749B1AE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2034-DD22-4059-A37F-CCF273214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29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D4B81F1-C89E-4409-9F0C-55CE50388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7FEF662-1B9B-48A4-8F71-7F15199D8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29E89CF5-A96B-463A-A2CD-BD1EF411D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E374009D-ACE9-43A6-9D47-B908B28D7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57C5-1ABA-482B-B1FC-C685BAF46936}" type="datetimeFigureOut">
              <a:rPr lang="pl-PL" smtClean="0"/>
              <a:t>2020-10-05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8B1398D5-00A7-4B8C-98B0-EA545AA6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BE027890-1B44-4BF3-8CD7-D0E1D78F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2034-DD22-4059-A37F-CCF273214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195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3295D7F-C5B7-4B1B-BD24-BD998DC53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0F1E841-01D6-4DD1-8090-23ED09F65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64568CCB-82C0-47B7-8712-B72F1A899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5CDB8E56-A6E1-4B8D-87D8-0DD6BE8D30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E9988BB2-0B3D-47AF-AF52-50F05DF35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7BBAFEA5-AC47-459E-8911-40785B4EC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57C5-1ABA-482B-B1FC-C685BAF46936}" type="datetimeFigureOut">
              <a:rPr lang="pl-PL" smtClean="0"/>
              <a:t>2020-10-05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E837C75F-6514-4202-A1B9-D4531FDDD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E045FE4D-32E9-4109-9FBE-F307311C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2034-DD22-4059-A37F-CCF273214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40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26CAA70-83A8-4C10-B721-81FB623AD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35A61924-4B44-47AE-925B-D122E0C29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57C5-1ABA-482B-B1FC-C685BAF46936}" type="datetimeFigureOut">
              <a:rPr lang="pl-PL" smtClean="0"/>
              <a:t>2020-10-05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AA7AF95A-D594-4929-BA36-6EB493CEC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38276237-886E-49F7-BFB4-B5613520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2034-DD22-4059-A37F-CCF273214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90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F4F20E4B-8012-43C9-812A-59EBC0FB2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57C5-1ABA-482B-B1FC-C685BAF46936}" type="datetimeFigureOut">
              <a:rPr lang="pl-PL" smtClean="0"/>
              <a:t>2020-10-05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CFCBACF6-5497-44AE-837B-DDA15950C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27D27DC8-51B5-4BE5-B4BF-C5A8D9B9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2034-DD22-4059-A37F-CCF273214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63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1D755B1-7081-4D6B-98B0-F9E543498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BC8E565-74DF-4D5F-95FB-0BF36C39D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71145078-EBC9-4A3D-9603-64D6AA923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01771FA-111E-4A89-AB00-F0DB58D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57C5-1ABA-482B-B1FC-C685BAF46936}" type="datetimeFigureOut">
              <a:rPr lang="pl-PL" smtClean="0"/>
              <a:t>2020-10-05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B946F542-E556-48EA-B809-BFCEA348D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B39F7F5-A569-492D-B389-7F3B3985B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2034-DD22-4059-A37F-CCF273214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63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7E3C1B3-3677-42A9-8D63-311333739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E432F8CF-6393-42C3-B02A-2ED41E038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D06267BB-18DA-4F74-A4F0-648098D2A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36DBC6F9-9FA6-4DA2-85FD-4C9F78556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57C5-1ABA-482B-B1FC-C685BAF46936}" type="datetimeFigureOut">
              <a:rPr lang="pl-PL" smtClean="0"/>
              <a:t>2020-10-05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B5D4DFCA-CCCE-4CB1-A1DF-A7A0A17B4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D652061F-F1C0-4D2A-BF74-51472A346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2034-DD22-4059-A37F-CCF273214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87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678E32E5-94E6-4122-811E-BEBEB1702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A3715C5-8114-4780-82A8-C3D39DF01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7BD1218-E813-49B6-A823-7C20C07E0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B57C5-1ABA-482B-B1FC-C685BAF46936}" type="datetimeFigureOut">
              <a:rPr lang="pl-PL" smtClean="0"/>
              <a:t>2020-10-05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6978700-D065-4550-9D8E-A1AC7068C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8B399EF-911E-4397-AD34-A238DE0B7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92034-DD22-4059-A37F-CCF273214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765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B3B9DBC-97CC-4A18-B4A6-66E240292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4492644-1D84-449E-94E4-5FC5C873D3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939AA1-6E16-4AC7-BA33-02F7E955E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pl-PL" sz="6200" b="1">
                <a:solidFill>
                  <a:srgbClr val="FFFFFF"/>
                </a:solidFill>
              </a:rPr>
              <a:t>ANALIZA I INTERPRETACJA WYNIKÓW EGZAMINU KLAS ÓSMYCH ZSP nr 6</a:t>
            </a:r>
            <a:endParaRPr lang="pl-PL" sz="6200">
              <a:solidFill>
                <a:srgbClr val="FFFFFF"/>
              </a:solidFill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xmlns="" id="{94EE1A74-DEBF-434E-8B5E-7AB296ECBE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xmlns="" id="{8C7C4D4B-92D9-4FA4-A294-749E8574FF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xmlns="" id="{BADA3358-2A3F-41B0-A458-6FD1DB3AF9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1D2BA14B-7C22-40D1-A2E7-37BF8DBEA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r>
              <a:rPr lang="pl-PL" sz="3200" dirty="0">
                <a:solidFill>
                  <a:srgbClr val="FEFFFF"/>
                </a:solidFill>
              </a:rPr>
              <a:t> język polski - 16 czerwca 2020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xmlns="" id="{E4737216-37B2-43AD-AB08-05BFCCEFC9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28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6BD8BE1-C397-4D11-B7F3-F46A6A803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pl-PL" sz="3600" dirty="0">
                <a:solidFill>
                  <a:srgbClr val="FFFFFF"/>
                </a:solidFill>
              </a:rPr>
              <a:t>Zadania trudne i bardzo trudne w wypracowaniu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FCC69FD-60FD-4ED3-BAB1-29E3FFD03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endParaRPr lang="pl-PL" sz="2600"/>
          </a:p>
          <a:p>
            <a:endParaRPr lang="pl-PL" sz="2600"/>
          </a:p>
          <a:p>
            <a:r>
              <a:rPr lang="pl-PL" sz="2600"/>
              <a:t>Poprawność językowa.</a:t>
            </a:r>
          </a:p>
          <a:p>
            <a:r>
              <a:rPr lang="pl-PL" sz="2600">
                <a:highlight>
                  <a:srgbClr val="FFFF00"/>
                </a:highlight>
              </a:rPr>
              <a:t>Poprawność ortograficzna.</a:t>
            </a:r>
          </a:p>
          <a:p>
            <a:r>
              <a:rPr lang="pl-PL" sz="2600">
                <a:highlight>
                  <a:srgbClr val="FFFF00"/>
                </a:highlight>
              </a:rPr>
              <a:t>Poprawność interpunkcyjna</a:t>
            </a:r>
            <a:r>
              <a:rPr lang="pl-PL" sz="2600"/>
              <a:t>.</a:t>
            </a:r>
          </a:p>
          <a:p>
            <a:endParaRPr lang="pl-PL" sz="2600"/>
          </a:p>
        </p:txBody>
      </p:sp>
    </p:spTree>
    <p:extLst>
      <p:ext uri="{BB962C8B-B14F-4D97-AF65-F5344CB8AC3E}">
        <p14:creationId xmlns:p14="http://schemas.microsoft.com/office/powerpoint/2010/main" val="258579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0DD3764-FA70-4A18-8A94-D6A4BCA0E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l-PL" dirty="0"/>
              <a:t>Zaskakujące obserwacje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285D373-CE18-4AAD-85AA-CA858648C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775" y="2176272"/>
            <a:ext cx="10229850" cy="4041648"/>
          </a:xfrm>
        </p:spPr>
        <p:txBody>
          <a:bodyPr anchor="t">
            <a:normAutofit/>
          </a:bodyPr>
          <a:lstStyle/>
          <a:p>
            <a:r>
              <a:rPr lang="pl-PL" dirty="0"/>
              <a:t>Te same umiejętności w jednych zadaniach okazywały się łatwe, a w innych trudne. Wszystko zależało od typu zadania. </a:t>
            </a:r>
          </a:p>
          <a:p>
            <a:pPr marL="0" indent="0">
              <a:buNone/>
            </a:pPr>
            <a:r>
              <a:rPr lang="pl-PL" dirty="0"/>
              <a:t>	(np. w ortografii – zad. zamknięte polegające na podaniu 	zasady ort. – łatwe, ale stosowanie zasad w praktyce pisarskiej 	– trudne.)</a:t>
            </a:r>
          </a:p>
          <a:p>
            <a:r>
              <a:rPr lang="pl-PL" dirty="0"/>
              <a:t>Tak sama lektura i łatwa, i trudna…</a:t>
            </a:r>
          </a:p>
          <a:p>
            <a:r>
              <a:rPr lang="pl-PL" dirty="0"/>
              <a:t>Umiejętność wyszukiwania informacji raz banalna innym razem skomplikowana itd.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516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96DD3D2-5085-4982-B2B7-30E9FB730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l-PL" dirty="0"/>
              <a:t>Wnioski do pracy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24842D8-ECB3-4D32-BD70-659D6BB70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r>
              <a:rPr lang="pl-PL" sz="2400" dirty="0"/>
              <a:t>Należy </a:t>
            </a:r>
            <a:r>
              <a:rPr lang="pl-PL" sz="2400" u="sng" dirty="0"/>
              <a:t>wymagać rzetelnej wiedzy precyzyjnie zaprezentowanej </a:t>
            </a:r>
            <a:r>
              <a:rPr lang="pl-PL" sz="2400" dirty="0"/>
              <a:t>przez ucznia, (znajomość lektur, pojęć; posługiwanie się terminami).</a:t>
            </a:r>
          </a:p>
          <a:p>
            <a:r>
              <a:rPr lang="pl-PL" sz="2400" dirty="0"/>
              <a:t>Stosować </a:t>
            </a:r>
            <a:r>
              <a:rPr lang="pl-PL" sz="2400" u="sng" dirty="0"/>
              <a:t>różne formy zadań testowych </a:t>
            </a:r>
            <a:r>
              <a:rPr lang="pl-PL" sz="2400" dirty="0"/>
              <a:t>w codziennej pracy i na sprawdzianach (również zadania otwarte oceniane kryterialnie).</a:t>
            </a:r>
          </a:p>
          <a:p>
            <a:r>
              <a:rPr lang="pl-PL" sz="2400" dirty="0"/>
              <a:t>Trzeba </a:t>
            </a:r>
            <a:r>
              <a:rPr lang="pl-PL" sz="2400" u="sng" dirty="0"/>
              <a:t>różnicować poziom trudności zadań </a:t>
            </a:r>
            <a:r>
              <a:rPr lang="pl-PL" sz="2400" dirty="0"/>
              <a:t>(zadania badające nie tylko umiejętności prostego wyszukiwania informacji, ale i czytania kontekstowego, łączenia informacji i wyciągania wniosków, rozwiązywania problemów, zastosowania wiedzy w sytuacjach typowych i nietypowych).</a:t>
            </a:r>
          </a:p>
          <a:p>
            <a:r>
              <a:rPr lang="pl-PL" sz="2400" u="sng" dirty="0"/>
              <a:t>Dbać o poprawność </a:t>
            </a:r>
            <a:r>
              <a:rPr lang="pl-PL" sz="2400" dirty="0"/>
              <a:t>językową, ortograficzną i interpunkcyjną zapisu we wszystkich zeszytach przedmiotowych i na wszystkich pracach.</a:t>
            </a:r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86128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B459519-AFB3-4EB8-83CA-618063F31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pl-PL" sz="3800">
                <a:solidFill>
                  <a:srgbClr val="FFFFFF"/>
                </a:solidFill>
              </a:rPr>
              <a:t>Opis arkusza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48D1998-712D-4BEC-AFE5-D7AF4249B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pl-PL" sz="2600" dirty="0"/>
              <a:t>Arkusz standardowy zawierał </a:t>
            </a:r>
            <a:r>
              <a:rPr lang="pl-PL" sz="2600" dirty="0">
                <a:solidFill>
                  <a:srgbClr val="FF0000"/>
                </a:solidFill>
              </a:rPr>
              <a:t>22 </a:t>
            </a:r>
            <a:r>
              <a:rPr lang="pl-PL" sz="2600" dirty="0"/>
              <a:t>zadania: </a:t>
            </a:r>
            <a:r>
              <a:rPr lang="pl-PL" sz="2600" dirty="0">
                <a:solidFill>
                  <a:srgbClr val="00B0F0"/>
                </a:solidFill>
              </a:rPr>
              <a:t>14</a:t>
            </a:r>
            <a:r>
              <a:rPr lang="pl-PL" sz="2600" dirty="0"/>
              <a:t> zadań zamkniętych i </a:t>
            </a:r>
            <a:r>
              <a:rPr lang="pl-PL" sz="2600" dirty="0">
                <a:solidFill>
                  <a:srgbClr val="FFC000"/>
                </a:solidFill>
              </a:rPr>
              <a:t>8</a:t>
            </a:r>
            <a:r>
              <a:rPr lang="pl-PL" sz="2600" dirty="0"/>
              <a:t> zadań otwartych. </a:t>
            </a:r>
          </a:p>
          <a:p>
            <a:r>
              <a:rPr lang="pl-PL" sz="2600" dirty="0"/>
              <a:t>Wśród zadań zamkniętych pojawiły się: </a:t>
            </a:r>
            <a:r>
              <a:rPr lang="pl-PL" sz="2600" dirty="0">
                <a:solidFill>
                  <a:srgbClr val="00B0F0"/>
                </a:solidFill>
              </a:rPr>
              <a:t>wyboru wielokrotnego, prawda-fałsz i na dobieranie</a:t>
            </a:r>
            <a:r>
              <a:rPr lang="pl-PL" sz="2600" dirty="0"/>
              <a:t>. </a:t>
            </a:r>
          </a:p>
          <a:p>
            <a:r>
              <a:rPr lang="pl-PL" sz="2600" dirty="0"/>
              <a:t>Zadania otwarte wymagały od ucznia </a:t>
            </a:r>
            <a:r>
              <a:rPr lang="pl-PL" sz="2600" dirty="0">
                <a:solidFill>
                  <a:srgbClr val="FFC000"/>
                </a:solidFill>
              </a:rPr>
              <a:t>znajomości</a:t>
            </a:r>
            <a:r>
              <a:rPr lang="pl-PL" sz="2600" dirty="0"/>
              <a:t> wybranych </a:t>
            </a:r>
            <a:r>
              <a:rPr lang="pl-PL" sz="2600" dirty="0">
                <a:solidFill>
                  <a:srgbClr val="FFC000"/>
                </a:solidFill>
              </a:rPr>
              <a:t>lektur</a:t>
            </a:r>
            <a:r>
              <a:rPr lang="pl-PL" sz="2600" dirty="0"/>
              <a:t> obowiązkowych, </a:t>
            </a:r>
            <a:r>
              <a:rPr lang="pl-PL" sz="2600" dirty="0">
                <a:solidFill>
                  <a:srgbClr val="FFC000"/>
                </a:solidFill>
              </a:rPr>
              <a:t>wyrażenia opinii</a:t>
            </a:r>
            <a:r>
              <a:rPr lang="pl-PL" sz="2600" dirty="0"/>
              <a:t> na podany w zadaniu temat, </a:t>
            </a:r>
            <a:r>
              <a:rPr lang="pl-PL" sz="2600" dirty="0">
                <a:solidFill>
                  <a:srgbClr val="FFC000"/>
                </a:solidFill>
              </a:rPr>
              <a:t>interpretacji</a:t>
            </a:r>
            <a:r>
              <a:rPr lang="pl-PL" sz="2600" dirty="0"/>
              <a:t> tekstu kultury oraz </a:t>
            </a:r>
            <a:r>
              <a:rPr lang="pl-PL" sz="2600" dirty="0">
                <a:solidFill>
                  <a:srgbClr val="FFC000"/>
                </a:solidFill>
              </a:rPr>
              <a:t>napisania ogłoszenia</a:t>
            </a:r>
            <a:r>
              <a:rPr lang="pl-PL" sz="2600" dirty="0"/>
              <a:t>. </a:t>
            </a:r>
          </a:p>
          <a:p>
            <a:r>
              <a:rPr lang="pl-PL" sz="2600" dirty="0"/>
              <a:t>W drugiej części arkusza uczeń wybierał jeden z dwóch tematów: wypowiedź o charakterze argumentacyjnym – </a:t>
            </a:r>
            <a:r>
              <a:rPr lang="pl-PL" sz="2600" dirty="0">
                <a:solidFill>
                  <a:srgbClr val="FFC000"/>
                </a:solidFill>
              </a:rPr>
              <a:t>przemówienie</a:t>
            </a:r>
            <a:r>
              <a:rPr lang="pl-PL" sz="2600" dirty="0"/>
              <a:t> albo wypowiedź o charakterze twórczym – </a:t>
            </a:r>
            <a:r>
              <a:rPr lang="pl-PL" sz="2600" dirty="0">
                <a:solidFill>
                  <a:srgbClr val="FFC000"/>
                </a:solidFill>
              </a:rPr>
              <a:t>opowiadanie</a:t>
            </a:r>
            <a:r>
              <a:rPr lang="pl-PL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1017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045B59B-615E-4718-A150-42DE5D03E1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6CF29CD-38B8-4924-BA11-6D6051748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261518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5164D68-C833-4052-A90D-61C673B53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11" y="365760"/>
            <a:ext cx="10765410" cy="12072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Wynik szkoły w kontekście terytorialnym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xmlns="" id="{1A6061CD-124A-4B34-A19A-35A6996DCD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913440"/>
              </p:ext>
            </p:extLst>
          </p:nvPr>
        </p:nvGraphicFramePr>
        <p:xfrm>
          <a:off x="650449" y="3700087"/>
          <a:ext cx="10901474" cy="17634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31963">
                  <a:extLst>
                    <a:ext uri="{9D8B030D-6E8A-4147-A177-3AD203B41FA5}">
                      <a16:colId xmlns:a16="http://schemas.microsoft.com/office/drawing/2014/main" xmlns="" val="663817049"/>
                    </a:ext>
                  </a:extLst>
                </a:gridCol>
                <a:gridCol w="2631963">
                  <a:extLst>
                    <a:ext uri="{9D8B030D-6E8A-4147-A177-3AD203B41FA5}">
                      <a16:colId xmlns:a16="http://schemas.microsoft.com/office/drawing/2014/main" xmlns="" val="2136640218"/>
                    </a:ext>
                  </a:extLst>
                </a:gridCol>
                <a:gridCol w="2631963">
                  <a:extLst>
                    <a:ext uri="{9D8B030D-6E8A-4147-A177-3AD203B41FA5}">
                      <a16:colId xmlns:a16="http://schemas.microsoft.com/office/drawing/2014/main" xmlns="" val="407236071"/>
                    </a:ext>
                  </a:extLst>
                </a:gridCol>
                <a:gridCol w="3005585">
                  <a:extLst>
                    <a:ext uri="{9D8B030D-6E8A-4147-A177-3AD203B41FA5}">
                      <a16:colId xmlns:a16="http://schemas.microsoft.com/office/drawing/2014/main" xmlns="" val="3013551995"/>
                    </a:ext>
                  </a:extLst>
                </a:gridCol>
              </a:tblGrid>
              <a:tr h="1105923">
                <a:tc>
                  <a:txBody>
                    <a:bodyPr/>
                    <a:lstStyle/>
                    <a:p>
                      <a:pPr algn="ctr"/>
                      <a:r>
                        <a:rPr lang="pl-PL" sz="2900"/>
                        <a:t>Średni wynik szkoły</a:t>
                      </a:r>
                    </a:p>
                  </a:txBody>
                  <a:tcPr marL="149449" marR="149449" marT="74724" marB="74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900"/>
                        <a:t>Średni wynik w gminie </a:t>
                      </a:r>
                    </a:p>
                  </a:txBody>
                  <a:tcPr marL="149449" marR="149449" marT="74724" marB="74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900"/>
                        <a:t>Średni wynik w powiecie</a:t>
                      </a:r>
                    </a:p>
                  </a:txBody>
                  <a:tcPr marL="149449" marR="149449" marT="74724" marB="74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900"/>
                        <a:t>Średni wynik w województwie</a:t>
                      </a:r>
                    </a:p>
                  </a:txBody>
                  <a:tcPr marL="149449" marR="149449" marT="74724" marB="74724"/>
                </a:tc>
                <a:extLst>
                  <a:ext uri="{0D108BD9-81ED-4DB2-BD59-A6C34878D82A}">
                    <a16:rowId xmlns:a16="http://schemas.microsoft.com/office/drawing/2014/main" xmlns="" val="2353086490"/>
                  </a:ext>
                </a:extLst>
              </a:tr>
              <a:tr h="657576">
                <a:tc>
                  <a:txBody>
                    <a:bodyPr/>
                    <a:lstStyle/>
                    <a:p>
                      <a:pPr algn="ctr"/>
                      <a:r>
                        <a:rPr lang="pl-PL" sz="2900" b="1" dirty="0"/>
                        <a:t>66,44%</a:t>
                      </a:r>
                    </a:p>
                  </a:txBody>
                  <a:tcPr marL="149449" marR="149449" marT="74724" marB="74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900"/>
                        <a:t>64,00%</a:t>
                      </a:r>
                    </a:p>
                  </a:txBody>
                  <a:tcPr marL="149449" marR="149449" marT="74724" marB="74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900"/>
                        <a:t>64,00%</a:t>
                      </a:r>
                    </a:p>
                  </a:txBody>
                  <a:tcPr marL="149449" marR="149449" marT="74724" marB="74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900" dirty="0"/>
                        <a:t>56,90%</a:t>
                      </a:r>
                    </a:p>
                  </a:txBody>
                  <a:tcPr marL="149449" marR="149449" marT="74724" marB="74724"/>
                </a:tc>
                <a:extLst>
                  <a:ext uri="{0D108BD9-81ED-4DB2-BD59-A6C34878D82A}">
                    <a16:rowId xmlns:a16="http://schemas.microsoft.com/office/drawing/2014/main" xmlns="" val="1097218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30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8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3E514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E7BB083-7442-490F-9EE3-5676AD0FC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0" i="0">
                <a:solidFill>
                  <a:srgbClr val="FFFFFF"/>
                </a:solidFill>
                <a:effectLst/>
              </a:rPr>
              <a:t>Skala staninowa odpowiada na pytanie, jaką pozycję zajmuje wynik osiągnięty przez szkołę na tle wyników osiągniętych przez całą badaną populację.</a:t>
            </a:r>
            <a:endParaRPr lang="en-US" sz="2400">
              <a:solidFill>
                <a:srgbClr val="FFFFFF"/>
              </a:solidFill>
            </a:endParaRP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xmlns="" id="{9DA95AAB-8B27-43E0-9EF1-AD7FD82230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34" r="-1" b="-1"/>
          <a:stretch/>
        </p:blipFill>
        <p:spPr>
          <a:xfrm>
            <a:off x="4044603" y="448056"/>
            <a:ext cx="7680450" cy="3802932"/>
          </a:xfrm>
          <a:prstGeom prst="rect">
            <a:avLst/>
          </a:prstGeom>
        </p:spPr>
      </p:pic>
      <p:sp>
        <p:nvSpPr>
          <p:cNvPr id="26" name="Rectangle 20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4603" y="4416552"/>
            <a:ext cx="7688475" cy="198424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058889D-1438-4FBC-AC08-48022FA757CA}"/>
              </a:ext>
            </a:extLst>
          </p:cNvPr>
          <p:cNvSpPr txBox="1"/>
          <p:nvPr/>
        </p:nvSpPr>
        <p:spPr>
          <a:xfrm>
            <a:off x="4379709" y="4642338"/>
            <a:ext cx="7037591" cy="1564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Wynik</a:t>
            </a:r>
            <a:r>
              <a:rPr lang="en-US" dirty="0"/>
              <a:t> </a:t>
            </a:r>
            <a:r>
              <a:rPr lang="en-US" dirty="0" err="1"/>
              <a:t>szkoły</a:t>
            </a:r>
            <a:r>
              <a:rPr lang="en-US" dirty="0"/>
              <a:t> 66,44% </a:t>
            </a:r>
            <a:r>
              <a:rPr lang="en-US" dirty="0" err="1"/>
              <a:t>mieści</a:t>
            </a:r>
            <a:r>
              <a:rPr lang="en-US" dirty="0"/>
              <a:t> </a:t>
            </a:r>
            <a:r>
              <a:rPr lang="en-US" dirty="0" err="1"/>
              <a:t>się</a:t>
            </a:r>
            <a:r>
              <a:rPr lang="en-US" dirty="0"/>
              <a:t> w </a:t>
            </a:r>
            <a:r>
              <a:rPr lang="en-US" dirty="0" err="1"/>
              <a:t>przedziale</a:t>
            </a:r>
            <a:r>
              <a:rPr lang="en-US" dirty="0"/>
              <a:t> 7. </a:t>
            </a:r>
            <a:r>
              <a:rPr lang="en-US" dirty="0" err="1"/>
              <a:t>staninu</a:t>
            </a:r>
            <a:r>
              <a:rPr lang="en-US" dirty="0"/>
              <a:t> – </a:t>
            </a:r>
            <a:r>
              <a:rPr lang="en-US" dirty="0" err="1">
                <a:solidFill>
                  <a:srgbClr val="FF0000"/>
                </a:solidFill>
              </a:rPr>
              <a:t>wysokiego</a:t>
            </a:r>
            <a:r>
              <a:rPr lang="en-US" dirty="0"/>
              <a:t>.</a:t>
            </a:r>
          </a:p>
        </p:txBody>
      </p: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xmlns="" id="{349D6419-DD1E-4720-8FCD-66C9865E8A1A}"/>
              </a:ext>
            </a:extLst>
          </p:cNvPr>
          <p:cNvCxnSpPr>
            <a:cxnSpLocks/>
          </p:cNvCxnSpPr>
          <p:nvPr/>
        </p:nvCxnSpPr>
        <p:spPr>
          <a:xfrm flipH="1" flipV="1">
            <a:off x="6410325" y="3276600"/>
            <a:ext cx="85725" cy="19716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433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DA0AF63-ECD2-4FE8-B331-2E31251D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pl-PL" sz="3200">
                <a:solidFill>
                  <a:srgbClr val="FFFFFF"/>
                </a:solidFill>
              </a:rPr>
              <a:t>Informacje o wynikach poszczególnych klas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32925F0-BCFF-4671-ABFF-1551E9C4F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608" y="686862"/>
            <a:ext cx="7447941" cy="5475129"/>
          </a:xfrm>
        </p:spPr>
        <p:txBody>
          <a:bodyPr anchor="ctr">
            <a:normAutofit/>
          </a:bodyPr>
          <a:lstStyle/>
          <a:p>
            <a:r>
              <a:rPr lang="pl-PL" sz="2600" dirty="0"/>
              <a:t>Do egzaminu przystąpiło 36 uczniów z dwóch klas. </a:t>
            </a:r>
          </a:p>
          <a:p>
            <a:r>
              <a:rPr lang="pl-PL" sz="2600" dirty="0"/>
              <a:t>Wyniki procentowe:</a:t>
            </a:r>
          </a:p>
          <a:p>
            <a:pPr marL="0" indent="0">
              <a:buNone/>
            </a:pPr>
            <a:r>
              <a:rPr lang="pl-PL" sz="2600" dirty="0">
                <a:solidFill>
                  <a:srgbClr val="FF0000"/>
                </a:solidFill>
              </a:rPr>
              <a:t>klasa 8a – 63% </a:t>
            </a:r>
            <a:r>
              <a:rPr lang="pl-PL" sz="2600" dirty="0"/>
              <a:t>(na egzaminie próbnym w lutym: </a:t>
            </a:r>
            <a:r>
              <a:rPr lang="pl-PL" sz="2600" dirty="0">
                <a:solidFill>
                  <a:srgbClr val="FF0000"/>
                </a:solidFill>
              </a:rPr>
              <a:t>62%</a:t>
            </a:r>
            <a:r>
              <a:rPr lang="pl-PL" sz="2600" dirty="0"/>
              <a:t>)</a:t>
            </a:r>
          </a:p>
          <a:p>
            <a:pPr marL="0" indent="0">
              <a:buNone/>
            </a:pPr>
            <a:r>
              <a:rPr lang="pl-PL" sz="2600" dirty="0">
                <a:solidFill>
                  <a:srgbClr val="FF0000"/>
                </a:solidFill>
              </a:rPr>
              <a:t>klasa 8b – 69% </a:t>
            </a:r>
            <a:r>
              <a:rPr lang="pl-PL" sz="2600" dirty="0"/>
              <a:t>(na egzaminie próbnym w lutym: </a:t>
            </a:r>
            <a:r>
              <a:rPr lang="pl-PL" sz="2600" dirty="0">
                <a:solidFill>
                  <a:srgbClr val="FF0000"/>
                </a:solidFill>
              </a:rPr>
              <a:t>68%</a:t>
            </a:r>
            <a:r>
              <a:rPr lang="pl-PL" sz="2600" dirty="0"/>
              <a:t>)</a:t>
            </a:r>
          </a:p>
          <a:p>
            <a:r>
              <a:rPr lang="pl-PL" sz="2600" dirty="0"/>
              <a:t>Najwyższy i najniższy wynik w klasie:</a:t>
            </a:r>
          </a:p>
          <a:p>
            <a:pPr marL="0" indent="0">
              <a:buNone/>
            </a:pPr>
            <a:r>
              <a:rPr lang="pl-PL" sz="2600" dirty="0"/>
              <a:t>klasa 8a – 48/50p. ( Manuela Urbaniak)</a:t>
            </a:r>
          </a:p>
          <a:p>
            <a:pPr marL="0" indent="0">
              <a:buNone/>
            </a:pPr>
            <a:r>
              <a:rPr lang="pl-PL" sz="2600" dirty="0"/>
              <a:t>	    i 16/50p. (Sebastian Hoffa)</a:t>
            </a:r>
          </a:p>
          <a:p>
            <a:pPr marL="0" indent="0">
              <a:buNone/>
            </a:pPr>
            <a:r>
              <a:rPr lang="pl-PL" sz="2600" dirty="0"/>
              <a:t>klasa 8b – 46/50p.(Amelia Jaraczewska) </a:t>
            </a:r>
          </a:p>
          <a:p>
            <a:pPr marL="0" indent="0">
              <a:buNone/>
            </a:pPr>
            <a:r>
              <a:rPr lang="pl-PL" sz="2600" dirty="0"/>
              <a:t>	    i 24/50p. (Daniel Doleżych)</a:t>
            </a:r>
          </a:p>
        </p:txBody>
      </p:sp>
    </p:spTree>
    <p:extLst>
      <p:ext uri="{BB962C8B-B14F-4D97-AF65-F5344CB8AC3E}">
        <p14:creationId xmlns:p14="http://schemas.microsoft.com/office/powerpoint/2010/main" val="2866024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CDB1E8E-4ED7-4E49-AE4D-967778CF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/>
              <a:t>Ocena poziomu trudności zadań egzaminacyjnych</a:t>
            </a:r>
            <a:endParaRPr lang="pl-PL" sz="3200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xmlns="" id="{018918AA-5F61-4D16-BDA7-388523CCC1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9024" y="1557523"/>
            <a:ext cx="9707547" cy="502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913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5EFA61-D9A4-46F3-B480-18F03368A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pl-PL" sz="3800">
                <a:solidFill>
                  <a:srgbClr val="FFFFFF"/>
                </a:solidFill>
              </a:rPr>
              <a:t>Zadania łatwe i bardzo łatwe:</a:t>
            </a:r>
            <a:br>
              <a:rPr lang="pl-PL" sz="3800">
                <a:solidFill>
                  <a:srgbClr val="FFFFFF"/>
                </a:solidFill>
              </a:rPr>
            </a:br>
            <a:endParaRPr lang="pl-PL" sz="3800">
              <a:solidFill>
                <a:srgbClr val="FFFF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4BE1B4D-10EE-4D3A-BA70-2EF0599B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1800"/>
              <a:t>Umiejętności:</a:t>
            </a:r>
          </a:p>
          <a:p>
            <a:r>
              <a:rPr lang="pl-PL" sz="1800">
                <a:highlight>
                  <a:srgbClr val="FFFF00"/>
                </a:highlight>
              </a:rPr>
              <a:t>wyszukiwanie w tekście potrzebnych informacji [...]. </a:t>
            </a:r>
            <a:r>
              <a:rPr lang="pl-PL" sz="1800"/>
              <a:t>(zad.3,14,15)</a:t>
            </a:r>
          </a:p>
          <a:p>
            <a:r>
              <a:rPr lang="pl-PL" sz="1800">
                <a:highlight>
                  <a:srgbClr val="FFFF00"/>
                </a:highlight>
              </a:rPr>
              <a:t>wykorzystanie znajomości zasad tworzenia tezy i hipotezy oraz argumentów [...] </a:t>
            </a:r>
            <a:r>
              <a:rPr lang="pl-PL" sz="1800"/>
              <a:t>(zad.8_2)</a:t>
            </a:r>
          </a:p>
          <a:p>
            <a:r>
              <a:rPr lang="pl-PL" sz="1800"/>
              <a:t>przeprowadzanie wnioskowania jako elementu wywodu argumentacyjnego (zad.12,17)</a:t>
            </a:r>
          </a:p>
          <a:p>
            <a:r>
              <a:rPr lang="pl-PL" sz="1800"/>
              <a:t>zgadzanie się z cudzymi poglądami lub polemizowanie z nimi (zad.17)</a:t>
            </a:r>
          </a:p>
          <a:p>
            <a:r>
              <a:rPr lang="pl-PL" sz="1800">
                <a:highlight>
                  <a:srgbClr val="FFFF00"/>
                </a:highlight>
              </a:rPr>
              <a:t>poprawne pisanie pod względem ortograficznym </a:t>
            </a:r>
            <a:r>
              <a:rPr lang="pl-PL" sz="1800"/>
              <a:t>(zad. zamknięte - 19)</a:t>
            </a:r>
          </a:p>
          <a:p>
            <a:r>
              <a:rPr lang="pl-PL" sz="1800">
                <a:highlight>
                  <a:srgbClr val="FFFF00"/>
                </a:highlight>
              </a:rPr>
              <a:t>poprawne używanie znaków interpunkcyjnych: [...] przecinka [...]. </a:t>
            </a:r>
            <a:r>
              <a:rPr lang="pl-PL" sz="1800"/>
              <a:t>(zad. zamknięte - 20)</a:t>
            </a:r>
          </a:p>
          <a:p>
            <a:r>
              <a:rPr lang="pl-PL" sz="1800"/>
              <a:t>wykonywanie przekształceń na teście cudzym, w tym [...] streszczanie (zad.13)</a:t>
            </a:r>
          </a:p>
          <a:p>
            <a:endParaRPr lang="pl-PL" sz="1800"/>
          </a:p>
          <a:p>
            <a:r>
              <a:rPr lang="pl-PL" sz="1800">
                <a:highlight>
                  <a:srgbClr val="FFFF00"/>
                </a:highlight>
              </a:rPr>
              <a:t>Znajomość lektur obowiązkowych: Henryk Sienkiewicz </a:t>
            </a:r>
            <a:r>
              <a:rPr lang="pl-PL" sz="1800" i="1">
                <a:highlight>
                  <a:srgbClr val="FFFF00"/>
                </a:highlight>
              </a:rPr>
              <a:t>Quo vadis</a:t>
            </a:r>
            <a:r>
              <a:rPr lang="pl-PL" sz="1800">
                <a:highlight>
                  <a:srgbClr val="FFFF00"/>
                </a:highlight>
              </a:rPr>
              <a:t>,</a:t>
            </a:r>
            <a:r>
              <a:rPr lang="pl-PL" sz="1800"/>
              <a:t> (zad.3,4, 8_1) Henryk Sienkiewicz </a:t>
            </a:r>
            <a:r>
              <a:rPr lang="pl-PL" sz="1800" i="1"/>
              <a:t>Latarnik</a:t>
            </a:r>
            <a:r>
              <a:rPr lang="pl-PL" sz="1800"/>
              <a:t>. (zad.12)</a:t>
            </a:r>
          </a:p>
          <a:p>
            <a:endParaRPr lang="pl-PL" sz="1800"/>
          </a:p>
          <a:p>
            <a:endParaRPr lang="pl-PL" sz="1800"/>
          </a:p>
          <a:p>
            <a:endParaRPr lang="pl-PL" sz="1800"/>
          </a:p>
        </p:txBody>
      </p:sp>
    </p:spTree>
    <p:extLst>
      <p:ext uri="{BB962C8B-B14F-4D97-AF65-F5344CB8AC3E}">
        <p14:creationId xmlns:p14="http://schemas.microsoft.com/office/powerpoint/2010/main" val="874044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BBDBAB5-AC9A-4E6E-9C0B-BF8DD633E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pl-PL" sz="3500">
                <a:solidFill>
                  <a:srgbClr val="FFFFFF"/>
                </a:solidFill>
              </a:rPr>
              <a:t>Zadania łatwe i bardzo łatwe w wypracowaniu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56D1D7F-45AB-4A23-B2A6-B9AA3D3A5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endParaRPr lang="pl-PL" sz="2600"/>
          </a:p>
          <a:p>
            <a:endParaRPr lang="pl-PL" sz="2600"/>
          </a:p>
          <a:p>
            <a:r>
              <a:rPr lang="pl-PL" sz="2600"/>
              <a:t>Realizacja tematu wypracowania.</a:t>
            </a:r>
          </a:p>
          <a:p>
            <a:r>
              <a:rPr lang="pl-PL" sz="2600"/>
              <a:t>Kompozycja tekstu.</a:t>
            </a:r>
          </a:p>
          <a:p>
            <a:r>
              <a:rPr lang="pl-PL" sz="2600"/>
              <a:t>Styl wypowiedzi.</a:t>
            </a:r>
          </a:p>
        </p:txBody>
      </p:sp>
    </p:spTree>
    <p:extLst>
      <p:ext uri="{BB962C8B-B14F-4D97-AF65-F5344CB8AC3E}">
        <p14:creationId xmlns:p14="http://schemas.microsoft.com/office/powerpoint/2010/main" val="799453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C3C3C2-8BCD-4156-B07E-990527EB9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pl-PL" sz="3800">
                <a:solidFill>
                  <a:srgbClr val="FFFFFF"/>
                </a:solidFill>
              </a:rPr>
              <a:t>Zadania trudne i bardzo trudne</a:t>
            </a:r>
            <a:br>
              <a:rPr lang="pl-PL" sz="3800">
                <a:solidFill>
                  <a:srgbClr val="FFFFFF"/>
                </a:solidFill>
              </a:rPr>
            </a:br>
            <a:endParaRPr lang="pl-PL" sz="38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CDB9A2C-B600-4AD6-A3F0-FAA96E233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5300" y="686862"/>
            <a:ext cx="7229475" cy="5475129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pl-PL" sz="2000" dirty="0"/>
              <a:t>Umiejętności:</a:t>
            </a:r>
          </a:p>
          <a:p>
            <a:r>
              <a:rPr lang="pl-PL" sz="2000" dirty="0">
                <a:highlight>
                  <a:srgbClr val="FFFF00"/>
                </a:highlight>
              </a:rPr>
              <a:t>wyszukiwania w tekście potrzebnych informacji [...]. </a:t>
            </a:r>
            <a:r>
              <a:rPr lang="pl-PL" sz="2000" dirty="0"/>
              <a:t>(zad.2),</a:t>
            </a:r>
          </a:p>
          <a:p>
            <a:r>
              <a:rPr lang="pl-PL" sz="2000" dirty="0">
                <a:highlight>
                  <a:srgbClr val="FFFF00"/>
                </a:highlight>
              </a:rPr>
              <a:t>wykorzystywania znajomości zasad tworzenia tezy i hipotezy oraz argumentów [...] </a:t>
            </a:r>
            <a:r>
              <a:rPr lang="pl-PL" sz="2000" dirty="0"/>
              <a:t>(zad.6_1),</a:t>
            </a:r>
          </a:p>
          <a:p>
            <a:r>
              <a:rPr lang="pl-PL" sz="2000" dirty="0"/>
              <a:t>wskazywania funkcji formantów w nadawaniu znaczenia wyrazom pochodnym [...]. (zad. 11),</a:t>
            </a:r>
          </a:p>
          <a:p>
            <a:r>
              <a:rPr lang="pl-PL" sz="2000" dirty="0"/>
              <a:t>rozpoznawania podstawowych funkcji składniowych wyrazów użytych w wypowiedziach ([...] orzeczenie, [...] przydawka [...]); (zad.18_1),</a:t>
            </a:r>
          </a:p>
          <a:p>
            <a:r>
              <a:rPr lang="pl-PL" sz="2000" dirty="0"/>
              <a:t>rozpoznawania w tekście formy przypadków [...] – rozumienia ich funkcji w wypowiedzi. (zad.18_2),</a:t>
            </a:r>
          </a:p>
          <a:p>
            <a:r>
              <a:rPr lang="pl-PL" sz="2000" dirty="0">
                <a:highlight>
                  <a:srgbClr val="FFFF00"/>
                </a:highlight>
              </a:rPr>
              <a:t>stosowania poprawnych form gramatycznych wyrazów odmiennych; 5) pisania poprawnego pod względem ortograficznym [...]; 6) poprawnego używania znaków interpunkcyjnych</a:t>
            </a:r>
            <a:r>
              <a:rPr lang="pl-PL" sz="2000" dirty="0"/>
              <a:t> (zad.21J).</a:t>
            </a:r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>
                <a:highlight>
                  <a:srgbClr val="FFFF00"/>
                </a:highlight>
              </a:rPr>
              <a:t>Znajomość lektury obowiązkowej: Henryk Sienkiewicz Quo </a:t>
            </a:r>
            <a:r>
              <a:rPr lang="pl-PL" sz="2000" dirty="0" err="1">
                <a:highlight>
                  <a:srgbClr val="FFFF00"/>
                </a:highlight>
              </a:rPr>
              <a:t>vadis</a:t>
            </a:r>
            <a:r>
              <a:rPr lang="pl-PL" sz="2000" dirty="0">
                <a:highlight>
                  <a:srgbClr val="FFFF00"/>
                </a:highlight>
              </a:rPr>
              <a:t>. </a:t>
            </a:r>
            <a:r>
              <a:rPr lang="pl-PL" sz="2000" dirty="0"/>
              <a:t>(zad. 6_1)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763121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604</Words>
  <Application>Microsoft Office PowerPoint</Application>
  <PresentationFormat>Niestandardowy</PresentationFormat>
  <Paragraphs>73</Paragraphs>
  <Slides>12</Slides>
  <Notes>0</Notes>
  <HiddenSlides>9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ANALIZA I INTERPRETACJA WYNIKÓW EGZAMINU KLAS ÓSMYCH ZSP nr 6</vt:lpstr>
      <vt:lpstr>Opis arkusza</vt:lpstr>
      <vt:lpstr>Wynik szkoły w kontekście terytorialnym</vt:lpstr>
      <vt:lpstr>Skala staninowa odpowiada na pytanie, jaką pozycję zajmuje wynik osiągnięty przez szkołę na tle wyników osiągniętych przez całą badaną populację.</vt:lpstr>
      <vt:lpstr>Informacje o wynikach poszczególnych klas</vt:lpstr>
      <vt:lpstr>Ocena poziomu trudności zadań egzaminacyjnych</vt:lpstr>
      <vt:lpstr>Zadania łatwe i bardzo łatwe: </vt:lpstr>
      <vt:lpstr>Zadania łatwe i bardzo łatwe w wypracowaniu</vt:lpstr>
      <vt:lpstr>Zadania trudne i bardzo trudne </vt:lpstr>
      <vt:lpstr>Zadania trudne i bardzo trudne w wypracowaniu</vt:lpstr>
      <vt:lpstr>Zaskakujące obserwacje</vt:lpstr>
      <vt:lpstr>Wnioski do pracy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I INTERPRETACJA WYNIKÓW EGZAMINU KLAS ÓSMYCH ZSP nr 6</dc:title>
  <dc:creator>BH Pewność</dc:creator>
  <cp:lastModifiedBy>SP</cp:lastModifiedBy>
  <cp:revision>3</cp:revision>
  <dcterms:created xsi:type="dcterms:W3CDTF">2020-09-04T20:55:44Z</dcterms:created>
  <dcterms:modified xsi:type="dcterms:W3CDTF">2020-10-05T14:51:20Z</dcterms:modified>
</cp:coreProperties>
</file>