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yzurnet.pl/" TargetMode="External"/><Relationship Id="rId2" Type="http://schemas.openxmlformats.org/officeDocument/2006/relationships/hyperlink" Target="http://www.helpline.org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116111.p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HEJT W INTERNECIE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JAK UCHRONIĆ PRZED NIM DZIECKO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990714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808987"/>
          </a:xfrm>
        </p:spPr>
        <p:txBody>
          <a:bodyPr/>
          <a:lstStyle/>
          <a:p>
            <a:r>
              <a:rPr lang="pl-PL" dirty="0" smtClean="0"/>
              <a:t>CO ROBI HEJTER?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76424" y="2025353"/>
            <a:ext cx="8791575" cy="3232447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WYRAŻA SWOJE POGLĄDY ZDECYDOWANIE, ZAMIESZCZAJĄC NEGATYWNE KOMENTARZE POD ADRESEM INNYCH UŻYTKOWNIKÓW. KOMENTUJE, ABY ICH ZNIEWAŻYĆ.</a:t>
            </a:r>
          </a:p>
          <a:p>
            <a:r>
              <a:rPr lang="pl-PL" dirty="0" smtClean="0"/>
              <a:t>KOMENTARZE </a:t>
            </a:r>
            <a:r>
              <a:rPr lang="pl-PL" dirty="0" err="1" smtClean="0"/>
              <a:t>HEjTERÓW</a:t>
            </a:r>
            <a:r>
              <a:rPr lang="pl-PL" dirty="0" smtClean="0"/>
              <a:t> MOGĄ BYĆ UZNANE ZA PRZEŚLADOWANIE I CYBERPRZEMOC, GDYŻ SĄ ZAZWYCZAJ AGRESYWNE I OBRAŹLIWE. </a:t>
            </a:r>
          </a:p>
          <a:p>
            <a:r>
              <a:rPr lang="pl-PL" dirty="0" smtClean="0"/>
              <a:t>HEJTER WSZCZYNA KŁÓTNIE I OBRZUCA INNYCH OBELGAMI, PRÓBUJE WSZYSTKICH ROZZŁOŚCIĆ SWOIMI KOMENTARZAMI I WPISAMI, „</a:t>
            </a:r>
            <a:r>
              <a:rPr lang="pl-PL" dirty="0" err="1" smtClean="0"/>
              <a:t>Minusuje</a:t>
            </a:r>
            <a:r>
              <a:rPr lang="pl-PL" dirty="0" smtClean="0"/>
              <a:t>” filmy lub inne materiały zamieszczone przez kogoś w sieci.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527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Przyczyny </a:t>
            </a:r>
            <a:r>
              <a:rPr lang="pl-PL" dirty="0" err="1" smtClean="0"/>
              <a:t>hejtu</a:t>
            </a:r>
            <a:r>
              <a:rPr lang="pl-PL" dirty="0" smtClean="0"/>
              <a:t> w </a:t>
            </a:r>
            <a:r>
              <a:rPr lang="pl-PL" dirty="0" err="1" smtClean="0"/>
              <a:t>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674977"/>
            <a:ext cx="9905999" cy="4315626"/>
          </a:xfrm>
        </p:spPr>
        <p:txBody>
          <a:bodyPr/>
          <a:lstStyle/>
          <a:p>
            <a:r>
              <a:rPr lang="pl-PL" dirty="0" smtClean="0"/>
              <a:t>Zazdrość</a:t>
            </a:r>
          </a:p>
          <a:p>
            <a:r>
              <a:rPr lang="pl-PL" dirty="0" smtClean="0"/>
              <a:t>Złośliwość</a:t>
            </a:r>
          </a:p>
          <a:p>
            <a:r>
              <a:rPr lang="pl-PL" dirty="0" smtClean="0"/>
              <a:t>Poczucie nudy</a:t>
            </a:r>
          </a:p>
          <a:p>
            <a:r>
              <a:rPr lang="pl-PL" dirty="0" smtClean="0"/>
              <a:t>Poczucie bezradności</a:t>
            </a:r>
          </a:p>
          <a:p>
            <a:r>
              <a:rPr lang="pl-PL" dirty="0" smtClean="0"/>
              <a:t>Niska samoocena</a:t>
            </a:r>
          </a:p>
          <a:p>
            <a:r>
              <a:rPr lang="pl-PL" dirty="0" smtClean="0"/>
              <a:t>Próby rozładowania swoich negatywnych emocji kosztem innych</a:t>
            </a:r>
          </a:p>
          <a:p>
            <a:r>
              <a:rPr lang="pl-PL" dirty="0" smtClean="0"/>
              <a:t>Próby zyskania popularności poprzez ośmieszanie kogoś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5061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7390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Mowa nienawiści w </a:t>
            </a:r>
            <a:r>
              <a:rPr lang="pl-PL" dirty="0" err="1" smtClean="0"/>
              <a:t>internecie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76424" y="2375731"/>
            <a:ext cx="8791575" cy="2882069"/>
          </a:xfrm>
        </p:spPr>
        <p:txBody>
          <a:bodyPr>
            <a:noAutofit/>
          </a:bodyPr>
          <a:lstStyle/>
          <a:p>
            <a:r>
              <a:rPr lang="pl-PL" sz="2400" dirty="0" smtClean="0"/>
              <a:t>To ustne lub pisemne wypowiedzi, także poniżanie, wyszydzanie i oskarżanie grupy lub jednostki z powodów po części od nich niezależnych. Może być to przynależność rasowa, etniczna lub religijna, a także płeć, orientacja seksualna, kalectwo, Przynależność do grupy społecznej, terytorialnej, do określonego zawodu czy mówienie określonym językiem.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74346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robić, aby ochronić dziecko </a:t>
            </a:r>
            <a:br>
              <a:rPr lang="pl-PL" dirty="0" smtClean="0"/>
            </a:br>
            <a:r>
              <a:rPr lang="pl-PL" dirty="0" smtClean="0"/>
              <a:t>przed </a:t>
            </a:r>
            <a:r>
              <a:rPr lang="pl-PL" dirty="0" err="1" smtClean="0"/>
              <a:t>hejterem</a:t>
            </a:r>
            <a:r>
              <a:rPr lang="pl-PL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860756"/>
          </a:xfrm>
        </p:spPr>
        <p:txBody>
          <a:bodyPr/>
          <a:lstStyle/>
          <a:p>
            <a:r>
              <a:rPr lang="pl-PL" dirty="0" smtClean="0"/>
              <a:t>Dbaj o bliskie relacje z dzieckiem, okazuj mu pozytywne uczucia</a:t>
            </a:r>
          </a:p>
          <a:p>
            <a:r>
              <a:rPr lang="pl-PL" dirty="0" smtClean="0"/>
              <a:t>Buduj w domu przyjazną atmosferę sprzyjającą otwartej komunikacji</a:t>
            </a:r>
          </a:p>
          <a:p>
            <a:r>
              <a:rPr lang="pl-PL" dirty="0" smtClean="0"/>
              <a:t>Naucz je rozpoznawać swoje emocje</a:t>
            </a:r>
          </a:p>
          <a:p>
            <a:r>
              <a:rPr lang="pl-PL" dirty="0" smtClean="0"/>
              <a:t>Naucz je panować nad trudnymi emocjami i problemami </a:t>
            </a:r>
          </a:p>
          <a:p>
            <a:r>
              <a:rPr lang="pl-PL" dirty="0" smtClean="0"/>
              <a:t>Uświadom dziecku jego mocne strony, zalety, doceniaj jego pozytywne zachowania, szczególnie w sytuacjach trudnych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6943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794759"/>
            <a:ext cx="9905999" cy="4996442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Rozwijaj kompetencje społeczne dziecka umożliwiające radzenie sobie w różnych sytuacjach społecznych, w tym empatię, przyjmowanie perspektywy innej osoby, refleksyjność, hamowanie automatycznych reakcji emocjonalnych, samokontrolę, samodzielne podejmowanie decyzji z uwzględnieniem ich konsekwencji (poprzez obserwację Twoich </a:t>
            </a:r>
            <a:r>
              <a:rPr lang="pl-PL" dirty="0" err="1" smtClean="0"/>
              <a:t>zachowań</a:t>
            </a:r>
            <a:r>
              <a:rPr lang="pl-PL" dirty="0" smtClean="0"/>
              <a:t> lub udział w warsztatach)</a:t>
            </a:r>
          </a:p>
          <a:p>
            <a:r>
              <a:rPr lang="pl-PL" dirty="0" smtClean="0"/>
              <a:t>Wskaż mu, aby zgłaszało się po pomoc do Ciebie, psychologa/pedagoga w sytuacjach emocjonalnie trudnych</a:t>
            </a:r>
          </a:p>
          <a:p>
            <a:r>
              <a:rPr lang="pl-PL" dirty="0" smtClean="0"/>
              <a:t>Ucz je konstruktywnego reagowania na agresję</a:t>
            </a:r>
          </a:p>
          <a:p>
            <a:r>
              <a:rPr lang="pl-PL" dirty="0" smtClean="0"/>
              <a:t>Wskaż dziecku różnicę między </a:t>
            </a:r>
            <a:r>
              <a:rPr lang="pl-PL" dirty="0" err="1" smtClean="0"/>
              <a:t>hejtem</a:t>
            </a:r>
            <a:r>
              <a:rPr lang="pl-PL" dirty="0" smtClean="0"/>
              <a:t> (bezpodstawny) a krytyką (mającą na celu modyfikację zachowania)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0919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880216"/>
            <a:ext cx="9905999" cy="5623133"/>
          </a:xfrm>
        </p:spPr>
        <p:txBody>
          <a:bodyPr>
            <a:noAutofit/>
          </a:bodyPr>
          <a:lstStyle/>
          <a:p>
            <a:r>
              <a:rPr lang="pl-PL" dirty="0" smtClean="0"/>
              <a:t>Poznaj dobrze zjawisko </a:t>
            </a:r>
            <a:r>
              <a:rPr lang="pl-PL" dirty="0" err="1" smtClean="0"/>
              <a:t>hejtu</a:t>
            </a:r>
            <a:r>
              <a:rPr lang="pl-PL" dirty="0" smtClean="0"/>
              <a:t> w </a:t>
            </a:r>
            <a:r>
              <a:rPr lang="pl-PL" dirty="0" err="1" smtClean="0"/>
              <a:t>internecie</a:t>
            </a:r>
            <a:r>
              <a:rPr lang="pl-PL" dirty="0" smtClean="0"/>
              <a:t>, jego przyczyny, a przede wszystkim skutki, jakie ze sobą ono niesie, szczególnie dla osoby </a:t>
            </a:r>
            <a:r>
              <a:rPr lang="pl-PL" dirty="0" err="1" smtClean="0"/>
              <a:t>hejtowanej</a:t>
            </a:r>
            <a:r>
              <a:rPr lang="pl-PL" dirty="0" smtClean="0"/>
              <a:t> i rozmawiaj z dzieckiem na ten temat</a:t>
            </a:r>
          </a:p>
          <a:p>
            <a:r>
              <a:rPr lang="pl-PL" dirty="0" smtClean="0"/>
              <a:t>Przekaż dziecku, że jeżeli będzie ofiarą lub świadkiem mowy nienawiści w </a:t>
            </a:r>
            <a:r>
              <a:rPr lang="pl-PL" dirty="0" err="1" smtClean="0"/>
              <a:t>internecie</a:t>
            </a:r>
            <a:r>
              <a:rPr lang="pl-PL" dirty="0" smtClean="0"/>
              <a:t>, powinno REAGOWAĆ!</a:t>
            </a:r>
          </a:p>
          <a:p>
            <a:r>
              <a:rPr lang="pl-PL" dirty="0" smtClean="0"/>
              <a:t>Obejrzyj wraz z dzieckiem materiały np. Fundacji Dajemy Dzieciom Siłę ”Nie </a:t>
            </a:r>
            <a:r>
              <a:rPr lang="pl-PL" dirty="0" err="1" smtClean="0"/>
              <a:t>hejtuję</a:t>
            </a:r>
            <a:r>
              <a:rPr lang="pl-PL" dirty="0" smtClean="0"/>
              <a:t>-reaguję” i podyskutuj z nim na temat </a:t>
            </a:r>
            <a:r>
              <a:rPr lang="pl-PL" dirty="0" err="1" smtClean="0"/>
              <a:t>hejtu</a:t>
            </a:r>
            <a:r>
              <a:rPr lang="pl-PL" dirty="0" smtClean="0"/>
              <a:t> w </a:t>
            </a:r>
            <a:r>
              <a:rPr lang="pl-PL" dirty="0" err="1" smtClean="0"/>
              <a:t>internecie</a:t>
            </a:r>
            <a:r>
              <a:rPr lang="pl-PL" dirty="0" smtClean="0"/>
              <a:t>, być może jest ono w grupie ryzyka (jako ofiara lub sprawca), wówczas bądź czujny, rozmawiaj, obserwuj, szukaj pomocy u psychologa/pedagoga w szkole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61820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reAkcja</a:t>
            </a:r>
            <a:r>
              <a:rPr lang="pl-PL" dirty="0" smtClean="0"/>
              <a:t> NA </a:t>
            </a:r>
            <a:r>
              <a:rPr lang="pl-PL" dirty="0" err="1" smtClean="0"/>
              <a:t>hejt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dirty="0" smtClean="0"/>
              <a:t>POŻĄDANE: R E A G U J Ę – zgłaszam sprawę do administratora, blokują IP </a:t>
            </a:r>
            <a:r>
              <a:rPr lang="pl-PL" sz="2800" dirty="0" err="1" smtClean="0"/>
              <a:t>hejtera</a:t>
            </a:r>
            <a:r>
              <a:rPr lang="pl-PL" sz="2800" dirty="0" smtClean="0"/>
              <a:t>, zgłaszam posty jako </a:t>
            </a:r>
            <a:r>
              <a:rPr lang="pl-PL" sz="2800" dirty="0" err="1" smtClean="0"/>
              <a:t>hejty</a:t>
            </a:r>
            <a:r>
              <a:rPr lang="pl-PL" sz="2800" dirty="0" smtClean="0"/>
              <a:t>, proszę o pomoc inne osoby</a:t>
            </a:r>
          </a:p>
          <a:p>
            <a:r>
              <a:rPr lang="pl-PL" sz="2800" dirty="0" smtClean="0"/>
              <a:t>NIEPOŻĄDANE: dołączam się; obserwuję ale nie reaguję, chcę zareagować, ale boję się, że zostanę zaatakowany, ignoruję to, bo to nie maja sprawa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246642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Pomoc przy doświadczaniu </a:t>
            </a:r>
            <a:r>
              <a:rPr lang="pl-PL" dirty="0" err="1" smtClean="0"/>
              <a:t>hejtu</a:t>
            </a: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 err="1" smtClean="0"/>
              <a:t>internecie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41412" y="1948440"/>
            <a:ext cx="9905999" cy="4213077"/>
          </a:xfrm>
        </p:spPr>
        <p:txBody>
          <a:bodyPr>
            <a:normAutofit fontScale="92500" lnSpcReduction="20000"/>
          </a:bodyPr>
          <a:lstStyle/>
          <a:p>
            <a:r>
              <a:rPr lang="pl-PL" sz="2600" dirty="0" smtClean="0"/>
              <a:t>Zaufana osoba dorosła</a:t>
            </a:r>
          </a:p>
          <a:p>
            <a:r>
              <a:rPr lang="pl-PL" sz="2600" dirty="0" smtClean="0"/>
              <a:t>Miejscowa Policja</a:t>
            </a:r>
          </a:p>
          <a:p>
            <a:r>
              <a:rPr lang="pl-PL" sz="2600" dirty="0" smtClean="0"/>
              <a:t>Psycholog/pedagog w szkole</a:t>
            </a:r>
          </a:p>
          <a:p>
            <a:r>
              <a:rPr lang="pl-PL" sz="2600" dirty="0" smtClean="0"/>
              <a:t>Telefon Zaufania dla dzieci i Młodzieży Fundacji Dajemy Dzieciom Siłę </a:t>
            </a:r>
          </a:p>
          <a:p>
            <a:pPr marL="0" indent="0">
              <a:buNone/>
            </a:pPr>
            <a:r>
              <a:rPr lang="pl-PL" sz="2600" dirty="0"/>
              <a:t> </a:t>
            </a:r>
            <a:r>
              <a:rPr lang="pl-PL" sz="2600" dirty="0" smtClean="0"/>
              <a:t>116 111</a:t>
            </a:r>
          </a:p>
          <a:p>
            <a:r>
              <a:rPr lang="pl-PL" sz="2600" dirty="0" smtClean="0"/>
              <a:t>Portale: </a:t>
            </a:r>
            <a:r>
              <a:rPr lang="pl-PL" sz="2600" dirty="0" smtClean="0">
                <a:hlinkClick r:id="rId2"/>
              </a:rPr>
              <a:t>www.helpline.org.pl</a:t>
            </a:r>
            <a:r>
              <a:rPr lang="pl-PL" sz="2600" dirty="0" smtClean="0"/>
              <a:t>, </a:t>
            </a:r>
            <a:r>
              <a:rPr lang="pl-PL" sz="2600" dirty="0" smtClean="0">
                <a:hlinkClick r:id="rId3"/>
              </a:rPr>
              <a:t>www.dyzurnet.pl</a:t>
            </a:r>
            <a:r>
              <a:rPr lang="pl-PL" sz="2600" dirty="0" smtClean="0"/>
              <a:t>, </a:t>
            </a:r>
            <a:r>
              <a:rPr lang="pl-PL" sz="2600" dirty="0" smtClean="0">
                <a:hlinkClick r:id="rId4"/>
              </a:rPr>
              <a:t>www.116111.pl</a:t>
            </a:r>
            <a:endParaRPr lang="pl-PL" sz="2600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sz="1700" dirty="0" smtClean="0"/>
              <a:t>									Marta Walczak</a:t>
            </a:r>
          </a:p>
          <a:p>
            <a:pPr marL="0" indent="0">
              <a:buNone/>
            </a:pPr>
            <a:r>
              <a:rPr lang="pl-PL" sz="1700" smtClean="0"/>
              <a:t>									psycholog</a:t>
            </a:r>
            <a:endParaRPr lang="pl-PL" sz="17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2054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Obwód</Template>
  <TotalTime>51</TotalTime>
  <Words>498</Words>
  <Application>Microsoft Office PowerPoint</Application>
  <PresentationFormat>Panoramiczny</PresentationFormat>
  <Paragraphs>42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Tw Cen MT</vt:lpstr>
      <vt:lpstr>Obwód</vt:lpstr>
      <vt:lpstr>HEJT W INTERNECIE</vt:lpstr>
      <vt:lpstr>CO ROBI HEJTER?</vt:lpstr>
      <vt:lpstr>Przyczyny hejtu w internecie</vt:lpstr>
      <vt:lpstr>Mowa nienawiści w internecie</vt:lpstr>
      <vt:lpstr>Co robić, aby ochronić dziecko  przed hejterem?</vt:lpstr>
      <vt:lpstr>Prezentacja programu PowerPoint</vt:lpstr>
      <vt:lpstr>Prezentacja programu PowerPoint</vt:lpstr>
      <vt:lpstr>reAkcja NA hejt</vt:lpstr>
      <vt:lpstr>Pomoc przy doświadczaniu hejtu  w internecie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HEJT W INTERNECIE</dc:title>
  <dc:creator>BBQ</dc:creator>
  <cp:lastModifiedBy>BBQ</cp:lastModifiedBy>
  <cp:revision>8</cp:revision>
  <dcterms:created xsi:type="dcterms:W3CDTF">2021-05-04T16:33:14Z</dcterms:created>
  <dcterms:modified xsi:type="dcterms:W3CDTF">2021-05-04T17:26:14Z</dcterms:modified>
</cp:coreProperties>
</file>